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Lst>
  <p:notesMasterIdLst>
    <p:notesMasterId r:id="rId31"/>
  </p:notesMasterIdLst>
  <p:handoutMasterIdLst>
    <p:handoutMasterId r:id="rId32"/>
  </p:handoutMasterIdLst>
  <p:sldIdLst>
    <p:sldId id="259" r:id="rId2"/>
    <p:sldId id="319" r:id="rId3"/>
    <p:sldId id="321" r:id="rId4"/>
    <p:sldId id="323" r:id="rId5"/>
    <p:sldId id="324" r:id="rId6"/>
    <p:sldId id="326" r:id="rId7"/>
    <p:sldId id="356" r:id="rId8"/>
    <p:sldId id="327" r:id="rId9"/>
    <p:sldId id="328" r:id="rId10"/>
    <p:sldId id="330" r:id="rId11"/>
    <p:sldId id="369" r:id="rId12"/>
    <p:sldId id="365" r:id="rId13"/>
    <p:sldId id="368" r:id="rId14"/>
    <p:sldId id="347" r:id="rId15"/>
    <p:sldId id="367" r:id="rId16"/>
    <p:sldId id="362" r:id="rId17"/>
    <p:sldId id="361" r:id="rId18"/>
    <p:sldId id="332" r:id="rId19"/>
    <p:sldId id="360" r:id="rId20"/>
    <p:sldId id="334" r:id="rId21"/>
    <p:sldId id="336" r:id="rId22"/>
    <p:sldId id="359" r:id="rId23"/>
    <p:sldId id="338" r:id="rId24"/>
    <p:sldId id="339" r:id="rId25"/>
    <p:sldId id="340" r:id="rId26"/>
    <p:sldId id="358" r:id="rId27"/>
    <p:sldId id="371" r:id="rId28"/>
    <p:sldId id="318" r:id="rId29"/>
    <p:sldId id="370" r:id="rId30"/>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945"/>
    <a:srgbClr val="FFFFFF"/>
    <a:srgbClr val="0070C0"/>
    <a:srgbClr val="4F538B"/>
    <a:srgbClr val="466C86"/>
    <a:srgbClr val="468C84"/>
    <a:srgbClr val="418B5B"/>
    <a:srgbClr val="4D95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2" autoAdjust="0"/>
    <p:restoredTop sz="93437" autoAdjust="0"/>
  </p:normalViewPr>
  <p:slideViewPr>
    <p:cSldViewPr>
      <p:cViewPr varScale="1">
        <p:scale>
          <a:sx n="92" d="100"/>
          <a:sy n="92" d="100"/>
        </p:scale>
        <p:origin x="7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4" d="100"/>
          <a:sy n="44" d="100"/>
        </p:scale>
        <p:origin x="-277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hyperlink" Target="https://support.google.com/plus/answer/1253377/?hl=es" TargetMode="External"/><Relationship Id="rId4" Type="http://schemas.openxmlformats.org/officeDocument/2006/relationships/hyperlink" Target="https://www.google.com/safetycenter/" TargetMode="External"/><Relationship Id="rId5" Type="http://schemas.openxmlformats.org/officeDocument/2006/relationships/image" Target="../media/image47.jpeg"/><Relationship Id="rId6" Type="http://schemas.openxmlformats.org/officeDocument/2006/relationships/image" Target="../media/image48.png"/><Relationship Id="rId7" Type="http://schemas.openxmlformats.org/officeDocument/2006/relationships/image" Target="../media/image49.jpeg"/><Relationship Id="rId1" Type="http://schemas.openxmlformats.org/officeDocument/2006/relationships/hyperlink" Target="http://www.policia.es/org_central/judicial/udef/bit_alertas.html" TargetMode="External"/><Relationship Id="rId2" Type="http://schemas.openxmlformats.org/officeDocument/2006/relationships/hyperlink" Target="https://www.gdt.guardiacivil.es/webgdt/home_alerta.php"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google.com/safetycenter/" TargetMode="External"/><Relationship Id="rId4" Type="http://schemas.openxmlformats.org/officeDocument/2006/relationships/image" Target="../media/image48.png"/><Relationship Id="rId5" Type="http://schemas.openxmlformats.org/officeDocument/2006/relationships/hyperlink" Target="http://www.policia.es/org_central/judicial/udef/bit_alertas.html" TargetMode="External"/><Relationship Id="rId6" Type="http://schemas.openxmlformats.org/officeDocument/2006/relationships/hyperlink" Target="https://www.gdt.guardiacivil.es/webgdt/home_alerta.php" TargetMode="External"/><Relationship Id="rId7" Type="http://schemas.openxmlformats.org/officeDocument/2006/relationships/image" Target="../media/image49.jpeg"/><Relationship Id="rId1" Type="http://schemas.openxmlformats.org/officeDocument/2006/relationships/image" Target="../media/image47.jpeg"/><Relationship Id="rId2" Type="http://schemas.openxmlformats.org/officeDocument/2006/relationships/hyperlink" Target="https://support.google.com/plus/answer/1253377/?hl=es"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B0D93-0EBF-4F6E-9811-9050FCEA4458}" type="doc">
      <dgm:prSet loTypeId="urn:microsoft.com/office/officeart/2005/8/layout/hierarchy4" loCatId="list" qsTypeId="urn:microsoft.com/office/officeart/2005/8/quickstyle/simple2" qsCatId="simple" csTypeId="urn:microsoft.com/office/officeart/2005/8/colors/accent1_1" csCatId="accent1" phldr="1"/>
      <dgm:spPr/>
      <dgm:t>
        <a:bodyPr/>
        <a:lstStyle/>
        <a:p>
          <a:endParaRPr lang="es-ES"/>
        </a:p>
      </dgm:t>
    </dgm:pt>
    <dgm:pt modelId="{642313C1-B82D-41BE-8281-9B7CB30A89EA}">
      <dgm:prSet phldrT="[Texto]" custT="1"/>
      <dgm:spPr>
        <a:ln>
          <a:solidFill>
            <a:srgbClr val="0070C0"/>
          </a:solidFill>
        </a:ln>
      </dgm:spPr>
      <dgm:t>
        <a:bodyPr/>
        <a:lstStyle/>
        <a:p>
          <a:r>
            <a:rPr lang="es-ES" sz="1800" dirty="0" smtClean="0"/>
            <a:t>Hablan de forma genérica</a:t>
          </a:r>
          <a:endParaRPr lang="es-ES" sz="1800" dirty="0"/>
        </a:p>
      </dgm:t>
    </dgm:pt>
    <dgm:pt modelId="{15E1ABFF-CDEA-426C-ABA6-70C0458A5F24}" type="parTrans" cxnId="{5D3766DF-B108-4FE3-B99A-913AFE63C3BD}">
      <dgm:prSet/>
      <dgm:spPr/>
      <dgm:t>
        <a:bodyPr/>
        <a:lstStyle/>
        <a:p>
          <a:endParaRPr lang="es-ES"/>
        </a:p>
      </dgm:t>
    </dgm:pt>
    <dgm:pt modelId="{02C1E5FE-E39F-4C97-9E1B-C72ADEE59C9F}" type="sibTrans" cxnId="{5D3766DF-B108-4FE3-B99A-913AFE63C3BD}">
      <dgm:prSet/>
      <dgm:spPr/>
      <dgm:t>
        <a:bodyPr/>
        <a:lstStyle/>
        <a:p>
          <a:endParaRPr lang="es-ES"/>
        </a:p>
      </dgm:t>
    </dgm:pt>
    <dgm:pt modelId="{3981D441-0DD9-46E6-9281-3BBAFDC9B943}">
      <dgm:prSet phldrT="[Texto]" custT="1"/>
      <dgm:spPr>
        <a:ln>
          <a:solidFill>
            <a:srgbClr val="0070C0"/>
          </a:solidFill>
        </a:ln>
      </dgm:spPr>
      <dgm:t>
        <a:bodyPr/>
        <a:lstStyle/>
        <a:p>
          <a:r>
            <a:rPr lang="es-ES" sz="1800" dirty="0" smtClean="0"/>
            <a:t>Sin dar datos </a:t>
          </a:r>
          <a:endParaRPr lang="es-ES" sz="1800" dirty="0"/>
        </a:p>
      </dgm:t>
    </dgm:pt>
    <dgm:pt modelId="{D2EB89E1-4EF0-486C-8B6B-0F6B25B7BF5D}" type="parTrans" cxnId="{2B9FACA5-F303-4254-B6C1-C2931D506A09}">
      <dgm:prSet/>
      <dgm:spPr/>
      <dgm:t>
        <a:bodyPr/>
        <a:lstStyle/>
        <a:p>
          <a:endParaRPr lang="es-ES"/>
        </a:p>
      </dgm:t>
    </dgm:pt>
    <dgm:pt modelId="{ED8E4E3B-E463-4EEA-9079-EFC005D969F1}" type="sibTrans" cxnId="{2B9FACA5-F303-4254-B6C1-C2931D506A09}">
      <dgm:prSet/>
      <dgm:spPr/>
      <dgm:t>
        <a:bodyPr/>
        <a:lstStyle/>
        <a:p>
          <a:endParaRPr lang="es-ES"/>
        </a:p>
      </dgm:t>
    </dgm:pt>
    <dgm:pt modelId="{C51535B4-7768-4E7D-B064-18F17A174E55}">
      <dgm:prSet phldrT="[Texto]" custT="1"/>
      <dgm:spPr>
        <a:ln>
          <a:solidFill>
            <a:srgbClr val="0070C0"/>
          </a:solidFill>
        </a:ln>
      </dgm:spPr>
      <dgm:t>
        <a:bodyPr/>
        <a:lstStyle/>
        <a:p>
          <a:r>
            <a:rPr lang="es-ES" sz="1800" b="0" dirty="0" smtClean="0"/>
            <a:t>Errores ortográficos y gramaticales</a:t>
          </a:r>
          <a:endParaRPr lang="es-ES" sz="1800" b="0" dirty="0"/>
        </a:p>
      </dgm:t>
    </dgm:pt>
    <dgm:pt modelId="{BEA44E14-3BF7-485C-B540-2CC5DD1E0938}" type="parTrans" cxnId="{5CECB5C3-BD8F-4F84-931E-080FEA360666}">
      <dgm:prSet/>
      <dgm:spPr/>
      <dgm:t>
        <a:bodyPr/>
        <a:lstStyle/>
        <a:p>
          <a:endParaRPr lang="es-ES"/>
        </a:p>
      </dgm:t>
    </dgm:pt>
    <dgm:pt modelId="{712AA129-9733-4ABA-95AD-C89A71C76528}" type="sibTrans" cxnId="{5CECB5C3-BD8F-4F84-931E-080FEA360666}">
      <dgm:prSet/>
      <dgm:spPr/>
      <dgm:t>
        <a:bodyPr/>
        <a:lstStyle/>
        <a:p>
          <a:endParaRPr lang="es-ES"/>
        </a:p>
      </dgm:t>
    </dgm:pt>
    <dgm:pt modelId="{FF350E17-3367-4BBF-9E2A-31DCCC0B34F7}">
      <dgm:prSet phldrT="[Texto]" custT="1"/>
      <dgm:spPr>
        <a:ln>
          <a:solidFill>
            <a:srgbClr val="0070C0"/>
          </a:solidFill>
        </a:ln>
      </dgm:spPr>
      <dgm:t>
        <a:bodyPr/>
        <a:lstStyle/>
        <a:p>
          <a:r>
            <a:rPr lang="es-ES" sz="1800" dirty="0" smtClean="0"/>
            <a:t>Contradicciones</a:t>
          </a:r>
          <a:endParaRPr lang="es-ES" sz="1800" dirty="0"/>
        </a:p>
      </dgm:t>
    </dgm:pt>
    <dgm:pt modelId="{B4F4D1C4-7AA7-4167-BD01-683C253E5221}" type="sibTrans" cxnId="{42487914-9D51-4E3D-9515-764F99F8F7DA}">
      <dgm:prSet/>
      <dgm:spPr/>
      <dgm:t>
        <a:bodyPr/>
        <a:lstStyle/>
        <a:p>
          <a:endParaRPr lang="es-ES"/>
        </a:p>
      </dgm:t>
    </dgm:pt>
    <dgm:pt modelId="{125761AE-F09D-4928-86E8-B923C940D314}" type="parTrans" cxnId="{42487914-9D51-4E3D-9515-764F99F8F7DA}">
      <dgm:prSet/>
      <dgm:spPr/>
      <dgm:t>
        <a:bodyPr/>
        <a:lstStyle/>
        <a:p>
          <a:endParaRPr lang="es-ES"/>
        </a:p>
      </dgm:t>
    </dgm:pt>
    <dgm:pt modelId="{BED80D0A-430C-4554-B288-DE743FA5FCC6}" type="pres">
      <dgm:prSet presAssocID="{7FCB0D93-0EBF-4F6E-9811-9050FCEA4458}" presName="Name0" presStyleCnt="0">
        <dgm:presLayoutVars>
          <dgm:chPref val="1"/>
          <dgm:dir/>
          <dgm:animOne val="branch"/>
          <dgm:animLvl val="lvl"/>
          <dgm:resizeHandles/>
        </dgm:presLayoutVars>
      </dgm:prSet>
      <dgm:spPr/>
      <dgm:t>
        <a:bodyPr/>
        <a:lstStyle/>
        <a:p>
          <a:endParaRPr lang="es-ES"/>
        </a:p>
      </dgm:t>
    </dgm:pt>
    <dgm:pt modelId="{0EE0991E-8AEF-4130-82DA-70D027847B88}" type="pres">
      <dgm:prSet presAssocID="{642313C1-B82D-41BE-8281-9B7CB30A89EA}" presName="vertOne" presStyleCnt="0"/>
      <dgm:spPr/>
    </dgm:pt>
    <dgm:pt modelId="{3FA8F311-2D3B-44D1-B2DB-A632490E51DE}" type="pres">
      <dgm:prSet presAssocID="{642313C1-B82D-41BE-8281-9B7CB30A89EA}" presName="txOne" presStyleLbl="node0" presStyleIdx="0" presStyleCnt="2" custScaleX="45112" custLinFactNeighborX="13152" custLinFactNeighborY="-887">
        <dgm:presLayoutVars>
          <dgm:chPref val="3"/>
        </dgm:presLayoutVars>
      </dgm:prSet>
      <dgm:spPr/>
      <dgm:t>
        <a:bodyPr/>
        <a:lstStyle/>
        <a:p>
          <a:endParaRPr lang="es-ES"/>
        </a:p>
      </dgm:t>
    </dgm:pt>
    <dgm:pt modelId="{FED88E0B-3685-4A0A-B42B-68F5B674E3AD}" type="pres">
      <dgm:prSet presAssocID="{642313C1-B82D-41BE-8281-9B7CB30A89EA}" presName="parTransOne" presStyleCnt="0"/>
      <dgm:spPr/>
    </dgm:pt>
    <dgm:pt modelId="{63F02C28-C607-4459-AC03-8948EB416428}" type="pres">
      <dgm:prSet presAssocID="{642313C1-B82D-41BE-8281-9B7CB30A89EA}" presName="horzOne" presStyleCnt="0"/>
      <dgm:spPr/>
    </dgm:pt>
    <dgm:pt modelId="{B221FC42-F325-4F4D-B210-5D614AE274C9}" type="pres">
      <dgm:prSet presAssocID="{3981D441-0DD9-46E6-9281-3BBAFDC9B943}" presName="vertTwo" presStyleCnt="0"/>
      <dgm:spPr/>
    </dgm:pt>
    <dgm:pt modelId="{6AB18C95-05B9-47E3-B344-065F02C40EE8}" type="pres">
      <dgm:prSet presAssocID="{3981D441-0DD9-46E6-9281-3BBAFDC9B943}" presName="txTwo" presStyleLbl="node2" presStyleIdx="0" presStyleCnt="2" custLinFactNeighborX="35139">
        <dgm:presLayoutVars>
          <dgm:chPref val="3"/>
        </dgm:presLayoutVars>
      </dgm:prSet>
      <dgm:spPr/>
      <dgm:t>
        <a:bodyPr/>
        <a:lstStyle/>
        <a:p>
          <a:endParaRPr lang="es-ES"/>
        </a:p>
      </dgm:t>
    </dgm:pt>
    <dgm:pt modelId="{BFD92A46-FF47-462D-BC0C-C5863D8B60D6}" type="pres">
      <dgm:prSet presAssocID="{3981D441-0DD9-46E6-9281-3BBAFDC9B943}" presName="horzTwo" presStyleCnt="0"/>
      <dgm:spPr/>
    </dgm:pt>
    <dgm:pt modelId="{18ACE14D-14C0-4EC7-883A-F15F53A98A31}" type="pres">
      <dgm:prSet presAssocID="{ED8E4E3B-E463-4EEA-9079-EFC005D969F1}" presName="sibSpaceTwo" presStyleCnt="0"/>
      <dgm:spPr/>
    </dgm:pt>
    <dgm:pt modelId="{DC8B0419-F4DB-4026-825E-93CB2CB1FCF1}" type="pres">
      <dgm:prSet presAssocID="{FF350E17-3367-4BBF-9E2A-31DCCC0B34F7}" presName="vertTwo" presStyleCnt="0"/>
      <dgm:spPr/>
    </dgm:pt>
    <dgm:pt modelId="{D7DD856C-FD11-47DE-9174-C7FB1F07B8CE}" type="pres">
      <dgm:prSet presAssocID="{FF350E17-3367-4BBF-9E2A-31DCCC0B34F7}" presName="txTwo" presStyleLbl="node2" presStyleIdx="1" presStyleCnt="2" custScaleX="129028" custScaleY="49285" custLinFactNeighborX="73375" custLinFactNeighborY="21379">
        <dgm:presLayoutVars>
          <dgm:chPref val="3"/>
        </dgm:presLayoutVars>
      </dgm:prSet>
      <dgm:spPr/>
      <dgm:t>
        <a:bodyPr/>
        <a:lstStyle/>
        <a:p>
          <a:endParaRPr lang="es-ES"/>
        </a:p>
      </dgm:t>
    </dgm:pt>
    <dgm:pt modelId="{AF13FFA2-3C9D-495B-85E6-912CB73B5794}" type="pres">
      <dgm:prSet presAssocID="{FF350E17-3367-4BBF-9E2A-31DCCC0B34F7}" presName="horzTwo" presStyleCnt="0"/>
      <dgm:spPr/>
    </dgm:pt>
    <dgm:pt modelId="{6BE1F65E-E8C4-460F-A41C-77DCA6147435}" type="pres">
      <dgm:prSet presAssocID="{02C1E5FE-E39F-4C97-9E1B-C72ADEE59C9F}" presName="sibSpaceOne" presStyleCnt="0"/>
      <dgm:spPr/>
    </dgm:pt>
    <dgm:pt modelId="{625C6F82-92A6-4F0A-8369-156A0D629CE7}" type="pres">
      <dgm:prSet presAssocID="{C51535B4-7768-4E7D-B064-18F17A174E55}" presName="vertOne" presStyleCnt="0"/>
      <dgm:spPr/>
    </dgm:pt>
    <dgm:pt modelId="{7E2EC7CA-711B-4BEC-8E99-1E7636DAD10C}" type="pres">
      <dgm:prSet presAssocID="{C51535B4-7768-4E7D-B064-18F17A174E55}" presName="txOne" presStyleLbl="node0" presStyleIdx="1" presStyleCnt="2" custScaleX="110441" custLinFactNeighborX="-26053" custLinFactNeighborY="-31">
        <dgm:presLayoutVars>
          <dgm:chPref val="3"/>
        </dgm:presLayoutVars>
      </dgm:prSet>
      <dgm:spPr/>
      <dgm:t>
        <a:bodyPr/>
        <a:lstStyle/>
        <a:p>
          <a:endParaRPr lang="es-ES"/>
        </a:p>
      </dgm:t>
    </dgm:pt>
    <dgm:pt modelId="{E843B880-8518-4A47-961F-A80E0938AD07}" type="pres">
      <dgm:prSet presAssocID="{C51535B4-7768-4E7D-B064-18F17A174E55}" presName="horzOne" presStyleCnt="0"/>
      <dgm:spPr/>
    </dgm:pt>
  </dgm:ptLst>
  <dgm:cxnLst>
    <dgm:cxn modelId="{75D1128B-63C1-484F-AD89-E8FC5B853B95}" type="presOf" srcId="{FF350E17-3367-4BBF-9E2A-31DCCC0B34F7}" destId="{D7DD856C-FD11-47DE-9174-C7FB1F07B8CE}" srcOrd="0" destOrd="0" presId="urn:microsoft.com/office/officeart/2005/8/layout/hierarchy4"/>
    <dgm:cxn modelId="{42487914-9D51-4E3D-9515-764F99F8F7DA}" srcId="{642313C1-B82D-41BE-8281-9B7CB30A89EA}" destId="{FF350E17-3367-4BBF-9E2A-31DCCC0B34F7}" srcOrd="1" destOrd="0" parTransId="{125761AE-F09D-4928-86E8-B923C940D314}" sibTransId="{B4F4D1C4-7AA7-4167-BD01-683C253E5221}"/>
    <dgm:cxn modelId="{5D3766DF-B108-4FE3-B99A-913AFE63C3BD}" srcId="{7FCB0D93-0EBF-4F6E-9811-9050FCEA4458}" destId="{642313C1-B82D-41BE-8281-9B7CB30A89EA}" srcOrd="0" destOrd="0" parTransId="{15E1ABFF-CDEA-426C-ABA6-70C0458A5F24}" sibTransId="{02C1E5FE-E39F-4C97-9E1B-C72ADEE59C9F}"/>
    <dgm:cxn modelId="{A66A701C-07EF-4740-8E1E-7649B4AE3047}" type="presOf" srcId="{3981D441-0DD9-46E6-9281-3BBAFDC9B943}" destId="{6AB18C95-05B9-47E3-B344-065F02C40EE8}" srcOrd="0" destOrd="0" presId="urn:microsoft.com/office/officeart/2005/8/layout/hierarchy4"/>
    <dgm:cxn modelId="{318EB1C6-E727-432F-BF3E-DBB0C7E6CE8A}" type="presOf" srcId="{7FCB0D93-0EBF-4F6E-9811-9050FCEA4458}" destId="{BED80D0A-430C-4554-B288-DE743FA5FCC6}" srcOrd="0" destOrd="0" presId="urn:microsoft.com/office/officeart/2005/8/layout/hierarchy4"/>
    <dgm:cxn modelId="{83E1B76B-C7CC-4A44-ACED-3B182A688AE7}" type="presOf" srcId="{C51535B4-7768-4E7D-B064-18F17A174E55}" destId="{7E2EC7CA-711B-4BEC-8E99-1E7636DAD10C}" srcOrd="0" destOrd="0" presId="urn:microsoft.com/office/officeart/2005/8/layout/hierarchy4"/>
    <dgm:cxn modelId="{2B9FACA5-F303-4254-B6C1-C2931D506A09}" srcId="{642313C1-B82D-41BE-8281-9B7CB30A89EA}" destId="{3981D441-0DD9-46E6-9281-3BBAFDC9B943}" srcOrd="0" destOrd="0" parTransId="{D2EB89E1-4EF0-486C-8B6B-0F6B25B7BF5D}" sibTransId="{ED8E4E3B-E463-4EEA-9079-EFC005D969F1}"/>
    <dgm:cxn modelId="{4495C0BE-2E3B-4EE6-9CF0-2030DC686E95}" type="presOf" srcId="{642313C1-B82D-41BE-8281-9B7CB30A89EA}" destId="{3FA8F311-2D3B-44D1-B2DB-A632490E51DE}" srcOrd="0" destOrd="0" presId="urn:microsoft.com/office/officeart/2005/8/layout/hierarchy4"/>
    <dgm:cxn modelId="{5CECB5C3-BD8F-4F84-931E-080FEA360666}" srcId="{7FCB0D93-0EBF-4F6E-9811-9050FCEA4458}" destId="{C51535B4-7768-4E7D-B064-18F17A174E55}" srcOrd="1" destOrd="0" parTransId="{BEA44E14-3BF7-485C-B540-2CC5DD1E0938}" sibTransId="{712AA129-9733-4ABA-95AD-C89A71C76528}"/>
    <dgm:cxn modelId="{7E81EC0D-8AA9-474D-8A2B-AC57D6DC94F9}" type="presParOf" srcId="{BED80D0A-430C-4554-B288-DE743FA5FCC6}" destId="{0EE0991E-8AEF-4130-82DA-70D027847B88}" srcOrd="0" destOrd="0" presId="urn:microsoft.com/office/officeart/2005/8/layout/hierarchy4"/>
    <dgm:cxn modelId="{1666A6E7-5C78-4BC5-8FC5-5963CAA5227E}" type="presParOf" srcId="{0EE0991E-8AEF-4130-82DA-70D027847B88}" destId="{3FA8F311-2D3B-44D1-B2DB-A632490E51DE}" srcOrd="0" destOrd="0" presId="urn:microsoft.com/office/officeart/2005/8/layout/hierarchy4"/>
    <dgm:cxn modelId="{3F2C87AB-C172-476F-959E-0282177FB54C}" type="presParOf" srcId="{0EE0991E-8AEF-4130-82DA-70D027847B88}" destId="{FED88E0B-3685-4A0A-B42B-68F5B674E3AD}" srcOrd="1" destOrd="0" presId="urn:microsoft.com/office/officeart/2005/8/layout/hierarchy4"/>
    <dgm:cxn modelId="{16C48CDF-CCD8-4035-8A5B-C6D5E4FF79DD}" type="presParOf" srcId="{0EE0991E-8AEF-4130-82DA-70D027847B88}" destId="{63F02C28-C607-4459-AC03-8948EB416428}" srcOrd="2" destOrd="0" presId="urn:microsoft.com/office/officeart/2005/8/layout/hierarchy4"/>
    <dgm:cxn modelId="{F467CB91-D37D-4B34-9B27-5D6CE6212ECE}" type="presParOf" srcId="{63F02C28-C607-4459-AC03-8948EB416428}" destId="{B221FC42-F325-4F4D-B210-5D614AE274C9}" srcOrd="0" destOrd="0" presId="urn:microsoft.com/office/officeart/2005/8/layout/hierarchy4"/>
    <dgm:cxn modelId="{1F2C3394-8F2B-45EC-9BD1-FD72ED675C32}" type="presParOf" srcId="{B221FC42-F325-4F4D-B210-5D614AE274C9}" destId="{6AB18C95-05B9-47E3-B344-065F02C40EE8}" srcOrd="0" destOrd="0" presId="urn:microsoft.com/office/officeart/2005/8/layout/hierarchy4"/>
    <dgm:cxn modelId="{714AA0E5-D5EE-447E-9F9F-E0A9D758B98A}" type="presParOf" srcId="{B221FC42-F325-4F4D-B210-5D614AE274C9}" destId="{BFD92A46-FF47-462D-BC0C-C5863D8B60D6}" srcOrd="1" destOrd="0" presId="urn:microsoft.com/office/officeart/2005/8/layout/hierarchy4"/>
    <dgm:cxn modelId="{816F6911-9F2E-474F-ABD1-4472EDDE14BB}" type="presParOf" srcId="{63F02C28-C607-4459-AC03-8948EB416428}" destId="{18ACE14D-14C0-4EC7-883A-F15F53A98A31}" srcOrd="1" destOrd="0" presId="urn:microsoft.com/office/officeart/2005/8/layout/hierarchy4"/>
    <dgm:cxn modelId="{E403896A-09E7-4B4B-A611-2F103BE4F3C1}" type="presParOf" srcId="{63F02C28-C607-4459-AC03-8948EB416428}" destId="{DC8B0419-F4DB-4026-825E-93CB2CB1FCF1}" srcOrd="2" destOrd="0" presId="urn:microsoft.com/office/officeart/2005/8/layout/hierarchy4"/>
    <dgm:cxn modelId="{0B8C0ACA-E28C-4878-8070-E6D53D2E3E63}" type="presParOf" srcId="{DC8B0419-F4DB-4026-825E-93CB2CB1FCF1}" destId="{D7DD856C-FD11-47DE-9174-C7FB1F07B8CE}" srcOrd="0" destOrd="0" presId="urn:microsoft.com/office/officeart/2005/8/layout/hierarchy4"/>
    <dgm:cxn modelId="{EA0E1B0D-144E-4055-ACA3-5B4751851AD6}" type="presParOf" srcId="{DC8B0419-F4DB-4026-825E-93CB2CB1FCF1}" destId="{AF13FFA2-3C9D-495B-85E6-912CB73B5794}" srcOrd="1" destOrd="0" presId="urn:microsoft.com/office/officeart/2005/8/layout/hierarchy4"/>
    <dgm:cxn modelId="{C53B99BD-F39A-463D-83F4-D0819B9838C9}" type="presParOf" srcId="{BED80D0A-430C-4554-B288-DE743FA5FCC6}" destId="{6BE1F65E-E8C4-460F-A41C-77DCA6147435}" srcOrd="1" destOrd="0" presId="urn:microsoft.com/office/officeart/2005/8/layout/hierarchy4"/>
    <dgm:cxn modelId="{9A7DD7AB-EA8C-4A33-8AF0-BF477174E1DE}" type="presParOf" srcId="{BED80D0A-430C-4554-B288-DE743FA5FCC6}" destId="{625C6F82-92A6-4F0A-8369-156A0D629CE7}" srcOrd="2" destOrd="0" presId="urn:microsoft.com/office/officeart/2005/8/layout/hierarchy4"/>
    <dgm:cxn modelId="{438D8743-2469-455B-AA71-14D326A84E70}" type="presParOf" srcId="{625C6F82-92A6-4F0A-8369-156A0D629CE7}" destId="{7E2EC7CA-711B-4BEC-8E99-1E7636DAD10C}" srcOrd="0" destOrd="0" presId="urn:microsoft.com/office/officeart/2005/8/layout/hierarchy4"/>
    <dgm:cxn modelId="{35F563C2-07C5-4989-9548-F5D5DB5821BD}" type="presParOf" srcId="{625C6F82-92A6-4F0A-8369-156A0D629CE7}" destId="{E843B880-8518-4A47-961F-A80E0938AD0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B0D93-0EBF-4F6E-9811-9050FCEA4458}" type="doc">
      <dgm:prSet loTypeId="urn:microsoft.com/office/officeart/2005/8/layout/hierarchy4" loCatId="list" qsTypeId="urn:microsoft.com/office/officeart/2005/8/quickstyle/simple2" qsCatId="simple" csTypeId="urn:microsoft.com/office/officeart/2005/8/colors/accent1_1" csCatId="accent1" phldr="1"/>
      <dgm:spPr/>
      <dgm:t>
        <a:bodyPr/>
        <a:lstStyle/>
        <a:p>
          <a:endParaRPr lang="es-ES"/>
        </a:p>
      </dgm:t>
    </dgm:pt>
    <dgm:pt modelId="{642313C1-B82D-41BE-8281-9B7CB30A89EA}">
      <dgm:prSet phldrT="[Texto]" custT="1"/>
      <dgm:spPr/>
      <dgm:t>
        <a:bodyPr/>
        <a:lstStyle/>
        <a:p>
          <a:r>
            <a:rPr lang="es-ES" sz="1800" dirty="0" smtClean="0"/>
            <a:t>Regalos caros, desorbitados, sin siquiera concurso</a:t>
          </a:r>
          <a:endParaRPr lang="es-ES" sz="1800" dirty="0"/>
        </a:p>
      </dgm:t>
    </dgm:pt>
    <dgm:pt modelId="{15E1ABFF-CDEA-426C-ABA6-70C0458A5F24}" type="parTrans" cxnId="{5D3766DF-B108-4FE3-B99A-913AFE63C3BD}">
      <dgm:prSet/>
      <dgm:spPr/>
      <dgm:t>
        <a:bodyPr/>
        <a:lstStyle/>
        <a:p>
          <a:endParaRPr lang="es-ES"/>
        </a:p>
      </dgm:t>
    </dgm:pt>
    <dgm:pt modelId="{02C1E5FE-E39F-4C97-9E1B-C72ADEE59C9F}" type="sibTrans" cxnId="{5D3766DF-B108-4FE3-B99A-913AFE63C3BD}">
      <dgm:prSet/>
      <dgm:spPr/>
      <dgm:t>
        <a:bodyPr/>
        <a:lstStyle/>
        <a:p>
          <a:endParaRPr lang="es-ES"/>
        </a:p>
      </dgm:t>
    </dgm:pt>
    <dgm:pt modelId="{3981D441-0DD9-46E6-9281-3BBAFDC9B943}">
      <dgm:prSet phldrT="[Texto]" custT="1"/>
      <dgm:spPr/>
      <dgm:t>
        <a:bodyPr/>
        <a:lstStyle/>
        <a:p>
          <a:r>
            <a:rPr lang="es-ES" sz="1800" b="0" dirty="0" smtClean="0"/>
            <a:t>Referencias a compañías e instituciones conocidas </a:t>
          </a:r>
          <a:endParaRPr lang="es-ES" sz="1800" dirty="0"/>
        </a:p>
      </dgm:t>
    </dgm:pt>
    <dgm:pt modelId="{D2EB89E1-4EF0-486C-8B6B-0F6B25B7BF5D}" type="parTrans" cxnId="{2B9FACA5-F303-4254-B6C1-C2931D506A09}">
      <dgm:prSet/>
      <dgm:spPr/>
      <dgm:t>
        <a:bodyPr/>
        <a:lstStyle/>
        <a:p>
          <a:endParaRPr lang="es-ES"/>
        </a:p>
      </dgm:t>
    </dgm:pt>
    <dgm:pt modelId="{ED8E4E3B-E463-4EEA-9079-EFC005D969F1}" type="sibTrans" cxnId="{2B9FACA5-F303-4254-B6C1-C2931D506A09}">
      <dgm:prSet/>
      <dgm:spPr/>
      <dgm:t>
        <a:bodyPr/>
        <a:lstStyle/>
        <a:p>
          <a:endParaRPr lang="es-ES"/>
        </a:p>
      </dgm:t>
    </dgm:pt>
    <dgm:pt modelId="{C51535B4-7768-4E7D-B064-18F17A174E55}">
      <dgm:prSet phldrT="[Texto]" custT="1"/>
      <dgm:spPr/>
      <dgm:t>
        <a:bodyPr/>
        <a:lstStyle/>
        <a:p>
          <a:r>
            <a:rPr lang="es-ES" sz="1800" b="0" dirty="0" smtClean="0"/>
            <a:t>Petición de reenvío (viralidad)</a:t>
          </a:r>
          <a:endParaRPr lang="es-ES" sz="1800" b="0" dirty="0"/>
        </a:p>
      </dgm:t>
    </dgm:pt>
    <dgm:pt modelId="{BEA44E14-3BF7-485C-B540-2CC5DD1E0938}" type="parTrans" cxnId="{5CECB5C3-BD8F-4F84-931E-080FEA360666}">
      <dgm:prSet/>
      <dgm:spPr/>
      <dgm:t>
        <a:bodyPr/>
        <a:lstStyle/>
        <a:p>
          <a:endParaRPr lang="es-ES"/>
        </a:p>
      </dgm:t>
    </dgm:pt>
    <dgm:pt modelId="{712AA129-9733-4ABA-95AD-C89A71C76528}" type="sibTrans" cxnId="{5CECB5C3-BD8F-4F84-931E-080FEA360666}">
      <dgm:prSet/>
      <dgm:spPr/>
      <dgm:t>
        <a:bodyPr/>
        <a:lstStyle/>
        <a:p>
          <a:endParaRPr lang="es-ES"/>
        </a:p>
      </dgm:t>
    </dgm:pt>
    <dgm:pt modelId="{FF350E17-3367-4BBF-9E2A-31DCCC0B34F7}">
      <dgm:prSet phldrT="[Texto]" custT="1"/>
      <dgm:spPr/>
      <dgm:t>
        <a:bodyPr/>
        <a:lstStyle/>
        <a:p>
          <a:r>
            <a:rPr lang="es-ES" sz="1800" dirty="0" smtClean="0"/>
            <a:t>Falsa credibilidad</a:t>
          </a:r>
          <a:endParaRPr lang="es-ES" sz="1800" dirty="0"/>
        </a:p>
      </dgm:t>
    </dgm:pt>
    <dgm:pt modelId="{B4F4D1C4-7AA7-4167-BD01-683C253E5221}" type="sibTrans" cxnId="{42487914-9D51-4E3D-9515-764F99F8F7DA}">
      <dgm:prSet/>
      <dgm:spPr/>
      <dgm:t>
        <a:bodyPr/>
        <a:lstStyle/>
        <a:p>
          <a:endParaRPr lang="es-ES"/>
        </a:p>
      </dgm:t>
    </dgm:pt>
    <dgm:pt modelId="{125761AE-F09D-4928-86E8-B923C940D314}" type="parTrans" cxnId="{42487914-9D51-4E3D-9515-764F99F8F7DA}">
      <dgm:prSet/>
      <dgm:spPr/>
      <dgm:t>
        <a:bodyPr/>
        <a:lstStyle/>
        <a:p>
          <a:endParaRPr lang="es-ES"/>
        </a:p>
      </dgm:t>
    </dgm:pt>
    <dgm:pt modelId="{BED80D0A-430C-4554-B288-DE743FA5FCC6}" type="pres">
      <dgm:prSet presAssocID="{7FCB0D93-0EBF-4F6E-9811-9050FCEA4458}" presName="Name0" presStyleCnt="0">
        <dgm:presLayoutVars>
          <dgm:chPref val="1"/>
          <dgm:dir/>
          <dgm:animOne val="branch"/>
          <dgm:animLvl val="lvl"/>
          <dgm:resizeHandles/>
        </dgm:presLayoutVars>
      </dgm:prSet>
      <dgm:spPr/>
      <dgm:t>
        <a:bodyPr/>
        <a:lstStyle/>
        <a:p>
          <a:endParaRPr lang="es-ES"/>
        </a:p>
      </dgm:t>
    </dgm:pt>
    <dgm:pt modelId="{0EE0991E-8AEF-4130-82DA-70D027847B88}" type="pres">
      <dgm:prSet presAssocID="{642313C1-B82D-41BE-8281-9B7CB30A89EA}" presName="vertOne" presStyleCnt="0"/>
      <dgm:spPr/>
    </dgm:pt>
    <dgm:pt modelId="{3FA8F311-2D3B-44D1-B2DB-A632490E51DE}" type="pres">
      <dgm:prSet presAssocID="{642313C1-B82D-41BE-8281-9B7CB30A89EA}" presName="txOne" presStyleLbl="node0" presStyleIdx="0" presStyleCnt="2" custScaleX="66089" custScaleY="40704" custLinFactNeighborX="-1650" custLinFactNeighborY="-887">
        <dgm:presLayoutVars>
          <dgm:chPref val="3"/>
        </dgm:presLayoutVars>
      </dgm:prSet>
      <dgm:spPr/>
      <dgm:t>
        <a:bodyPr/>
        <a:lstStyle/>
        <a:p>
          <a:endParaRPr lang="es-ES"/>
        </a:p>
      </dgm:t>
    </dgm:pt>
    <dgm:pt modelId="{FED88E0B-3685-4A0A-B42B-68F5B674E3AD}" type="pres">
      <dgm:prSet presAssocID="{642313C1-B82D-41BE-8281-9B7CB30A89EA}" presName="parTransOne" presStyleCnt="0"/>
      <dgm:spPr/>
    </dgm:pt>
    <dgm:pt modelId="{63F02C28-C607-4459-AC03-8948EB416428}" type="pres">
      <dgm:prSet presAssocID="{642313C1-B82D-41BE-8281-9B7CB30A89EA}" presName="horzOne" presStyleCnt="0"/>
      <dgm:spPr/>
    </dgm:pt>
    <dgm:pt modelId="{B221FC42-F325-4F4D-B210-5D614AE274C9}" type="pres">
      <dgm:prSet presAssocID="{3981D441-0DD9-46E6-9281-3BBAFDC9B943}" presName="vertTwo" presStyleCnt="0"/>
      <dgm:spPr/>
    </dgm:pt>
    <dgm:pt modelId="{6AB18C95-05B9-47E3-B344-065F02C40EE8}" type="pres">
      <dgm:prSet presAssocID="{3981D441-0DD9-46E6-9281-3BBAFDC9B943}" presName="txTwo" presStyleLbl="node2" presStyleIdx="0" presStyleCnt="2" custScaleX="299088" custScaleY="41220" custLinFactNeighborX="36633" custLinFactNeighborY="3020">
        <dgm:presLayoutVars>
          <dgm:chPref val="3"/>
        </dgm:presLayoutVars>
      </dgm:prSet>
      <dgm:spPr/>
      <dgm:t>
        <a:bodyPr/>
        <a:lstStyle/>
        <a:p>
          <a:endParaRPr lang="es-ES"/>
        </a:p>
      </dgm:t>
    </dgm:pt>
    <dgm:pt modelId="{BFD92A46-FF47-462D-BC0C-C5863D8B60D6}" type="pres">
      <dgm:prSet presAssocID="{3981D441-0DD9-46E6-9281-3BBAFDC9B943}" presName="horzTwo" presStyleCnt="0"/>
      <dgm:spPr/>
    </dgm:pt>
    <dgm:pt modelId="{18ACE14D-14C0-4EC7-883A-F15F53A98A31}" type="pres">
      <dgm:prSet presAssocID="{ED8E4E3B-E463-4EEA-9079-EFC005D969F1}" presName="sibSpaceTwo" presStyleCnt="0"/>
      <dgm:spPr/>
    </dgm:pt>
    <dgm:pt modelId="{DC8B0419-F4DB-4026-825E-93CB2CB1FCF1}" type="pres">
      <dgm:prSet presAssocID="{FF350E17-3367-4BBF-9E2A-31DCCC0B34F7}" presName="vertTwo" presStyleCnt="0"/>
      <dgm:spPr/>
    </dgm:pt>
    <dgm:pt modelId="{D7DD856C-FD11-47DE-9174-C7FB1F07B8CE}" type="pres">
      <dgm:prSet presAssocID="{FF350E17-3367-4BBF-9E2A-31DCCC0B34F7}" presName="txTwo" presStyleLbl="node2" presStyleIdx="1" presStyleCnt="2" custScaleX="236962" custScaleY="18836" custLinFactX="27518" custLinFactNeighborX="100000" custLinFactNeighborY="10713">
        <dgm:presLayoutVars>
          <dgm:chPref val="3"/>
        </dgm:presLayoutVars>
      </dgm:prSet>
      <dgm:spPr/>
      <dgm:t>
        <a:bodyPr/>
        <a:lstStyle/>
        <a:p>
          <a:endParaRPr lang="es-ES"/>
        </a:p>
      </dgm:t>
    </dgm:pt>
    <dgm:pt modelId="{AF13FFA2-3C9D-495B-85E6-912CB73B5794}" type="pres">
      <dgm:prSet presAssocID="{FF350E17-3367-4BBF-9E2A-31DCCC0B34F7}" presName="horzTwo" presStyleCnt="0"/>
      <dgm:spPr/>
    </dgm:pt>
    <dgm:pt modelId="{6BE1F65E-E8C4-460F-A41C-77DCA6147435}" type="pres">
      <dgm:prSet presAssocID="{02C1E5FE-E39F-4C97-9E1B-C72ADEE59C9F}" presName="sibSpaceOne" presStyleCnt="0"/>
      <dgm:spPr/>
    </dgm:pt>
    <dgm:pt modelId="{625C6F82-92A6-4F0A-8369-156A0D629CE7}" type="pres">
      <dgm:prSet presAssocID="{C51535B4-7768-4E7D-B064-18F17A174E55}" presName="vertOne" presStyleCnt="0"/>
      <dgm:spPr/>
    </dgm:pt>
    <dgm:pt modelId="{7E2EC7CA-711B-4BEC-8E99-1E7636DAD10C}" type="pres">
      <dgm:prSet presAssocID="{C51535B4-7768-4E7D-B064-18F17A174E55}" presName="txOne" presStyleLbl="node0" presStyleIdx="1" presStyleCnt="2" custScaleX="201244" custScaleY="24849" custLinFactNeighborX="-31821" custLinFactNeighborY="15841">
        <dgm:presLayoutVars>
          <dgm:chPref val="3"/>
        </dgm:presLayoutVars>
      </dgm:prSet>
      <dgm:spPr/>
      <dgm:t>
        <a:bodyPr/>
        <a:lstStyle/>
        <a:p>
          <a:endParaRPr lang="es-ES"/>
        </a:p>
      </dgm:t>
    </dgm:pt>
    <dgm:pt modelId="{E843B880-8518-4A47-961F-A80E0938AD07}" type="pres">
      <dgm:prSet presAssocID="{C51535B4-7768-4E7D-B064-18F17A174E55}" presName="horzOne" presStyleCnt="0"/>
      <dgm:spPr/>
    </dgm:pt>
  </dgm:ptLst>
  <dgm:cxnLst>
    <dgm:cxn modelId="{6502A0B4-E8B3-4B99-93B1-8B5FEA6384B9}" type="presOf" srcId="{3981D441-0DD9-46E6-9281-3BBAFDC9B943}" destId="{6AB18C95-05B9-47E3-B344-065F02C40EE8}" srcOrd="0" destOrd="0" presId="urn:microsoft.com/office/officeart/2005/8/layout/hierarchy4"/>
    <dgm:cxn modelId="{5722DB67-5153-4E66-BC89-8624E71D1616}" type="presOf" srcId="{7FCB0D93-0EBF-4F6E-9811-9050FCEA4458}" destId="{BED80D0A-430C-4554-B288-DE743FA5FCC6}" srcOrd="0" destOrd="0" presId="urn:microsoft.com/office/officeart/2005/8/layout/hierarchy4"/>
    <dgm:cxn modelId="{42487914-9D51-4E3D-9515-764F99F8F7DA}" srcId="{642313C1-B82D-41BE-8281-9B7CB30A89EA}" destId="{FF350E17-3367-4BBF-9E2A-31DCCC0B34F7}" srcOrd="1" destOrd="0" parTransId="{125761AE-F09D-4928-86E8-B923C940D314}" sibTransId="{B4F4D1C4-7AA7-4167-BD01-683C253E5221}"/>
    <dgm:cxn modelId="{5D3766DF-B108-4FE3-B99A-913AFE63C3BD}" srcId="{7FCB0D93-0EBF-4F6E-9811-9050FCEA4458}" destId="{642313C1-B82D-41BE-8281-9B7CB30A89EA}" srcOrd="0" destOrd="0" parTransId="{15E1ABFF-CDEA-426C-ABA6-70C0458A5F24}" sibTransId="{02C1E5FE-E39F-4C97-9E1B-C72ADEE59C9F}"/>
    <dgm:cxn modelId="{7109368A-E19F-4864-B1F0-2069544B3637}" type="presOf" srcId="{C51535B4-7768-4E7D-B064-18F17A174E55}" destId="{7E2EC7CA-711B-4BEC-8E99-1E7636DAD10C}" srcOrd="0" destOrd="0" presId="urn:microsoft.com/office/officeart/2005/8/layout/hierarchy4"/>
    <dgm:cxn modelId="{2B9FACA5-F303-4254-B6C1-C2931D506A09}" srcId="{642313C1-B82D-41BE-8281-9B7CB30A89EA}" destId="{3981D441-0DD9-46E6-9281-3BBAFDC9B943}" srcOrd="0" destOrd="0" parTransId="{D2EB89E1-4EF0-486C-8B6B-0F6B25B7BF5D}" sibTransId="{ED8E4E3B-E463-4EEA-9079-EFC005D969F1}"/>
    <dgm:cxn modelId="{EEB51967-165D-4C69-9F25-C75E4B6F29C2}" type="presOf" srcId="{FF350E17-3367-4BBF-9E2A-31DCCC0B34F7}" destId="{D7DD856C-FD11-47DE-9174-C7FB1F07B8CE}" srcOrd="0" destOrd="0" presId="urn:microsoft.com/office/officeart/2005/8/layout/hierarchy4"/>
    <dgm:cxn modelId="{DE1F0C77-8105-43F2-84AE-0E966C7E48A3}" type="presOf" srcId="{642313C1-B82D-41BE-8281-9B7CB30A89EA}" destId="{3FA8F311-2D3B-44D1-B2DB-A632490E51DE}" srcOrd="0" destOrd="0" presId="urn:microsoft.com/office/officeart/2005/8/layout/hierarchy4"/>
    <dgm:cxn modelId="{5CECB5C3-BD8F-4F84-931E-080FEA360666}" srcId="{7FCB0D93-0EBF-4F6E-9811-9050FCEA4458}" destId="{C51535B4-7768-4E7D-B064-18F17A174E55}" srcOrd="1" destOrd="0" parTransId="{BEA44E14-3BF7-485C-B540-2CC5DD1E0938}" sibTransId="{712AA129-9733-4ABA-95AD-C89A71C76528}"/>
    <dgm:cxn modelId="{6EA09576-B64F-4936-A11E-DBF06F1A12E3}" type="presParOf" srcId="{BED80D0A-430C-4554-B288-DE743FA5FCC6}" destId="{0EE0991E-8AEF-4130-82DA-70D027847B88}" srcOrd="0" destOrd="0" presId="urn:microsoft.com/office/officeart/2005/8/layout/hierarchy4"/>
    <dgm:cxn modelId="{53DB2309-0400-452E-BAD9-6B035620D7CA}" type="presParOf" srcId="{0EE0991E-8AEF-4130-82DA-70D027847B88}" destId="{3FA8F311-2D3B-44D1-B2DB-A632490E51DE}" srcOrd="0" destOrd="0" presId="urn:microsoft.com/office/officeart/2005/8/layout/hierarchy4"/>
    <dgm:cxn modelId="{EFB7C12F-01D5-46AA-B28B-9BD4B7FE156A}" type="presParOf" srcId="{0EE0991E-8AEF-4130-82DA-70D027847B88}" destId="{FED88E0B-3685-4A0A-B42B-68F5B674E3AD}" srcOrd="1" destOrd="0" presId="urn:microsoft.com/office/officeart/2005/8/layout/hierarchy4"/>
    <dgm:cxn modelId="{9E003A6B-44B3-45C7-94A1-FD49F07BA718}" type="presParOf" srcId="{0EE0991E-8AEF-4130-82DA-70D027847B88}" destId="{63F02C28-C607-4459-AC03-8948EB416428}" srcOrd="2" destOrd="0" presId="urn:microsoft.com/office/officeart/2005/8/layout/hierarchy4"/>
    <dgm:cxn modelId="{229CFBC2-B28B-4AC5-8D65-A6E42F398E15}" type="presParOf" srcId="{63F02C28-C607-4459-AC03-8948EB416428}" destId="{B221FC42-F325-4F4D-B210-5D614AE274C9}" srcOrd="0" destOrd="0" presId="urn:microsoft.com/office/officeart/2005/8/layout/hierarchy4"/>
    <dgm:cxn modelId="{6784703B-3C1C-4DA8-A42A-16835C73D326}" type="presParOf" srcId="{B221FC42-F325-4F4D-B210-5D614AE274C9}" destId="{6AB18C95-05B9-47E3-B344-065F02C40EE8}" srcOrd="0" destOrd="0" presId="urn:microsoft.com/office/officeart/2005/8/layout/hierarchy4"/>
    <dgm:cxn modelId="{7C7CED2A-4196-4969-823B-86B2E3951484}" type="presParOf" srcId="{B221FC42-F325-4F4D-B210-5D614AE274C9}" destId="{BFD92A46-FF47-462D-BC0C-C5863D8B60D6}" srcOrd="1" destOrd="0" presId="urn:microsoft.com/office/officeart/2005/8/layout/hierarchy4"/>
    <dgm:cxn modelId="{04E90CE6-8ED7-4203-98E5-B3F5A46F3574}" type="presParOf" srcId="{63F02C28-C607-4459-AC03-8948EB416428}" destId="{18ACE14D-14C0-4EC7-883A-F15F53A98A31}" srcOrd="1" destOrd="0" presId="urn:microsoft.com/office/officeart/2005/8/layout/hierarchy4"/>
    <dgm:cxn modelId="{D6455059-CDFB-4901-A44A-43ADBFC35695}" type="presParOf" srcId="{63F02C28-C607-4459-AC03-8948EB416428}" destId="{DC8B0419-F4DB-4026-825E-93CB2CB1FCF1}" srcOrd="2" destOrd="0" presId="urn:microsoft.com/office/officeart/2005/8/layout/hierarchy4"/>
    <dgm:cxn modelId="{9ADB7F0D-8394-49FA-AC71-3E15DF18D379}" type="presParOf" srcId="{DC8B0419-F4DB-4026-825E-93CB2CB1FCF1}" destId="{D7DD856C-FD11-47DE-9174-C7FB1F07B8CE}" srcOrd="0" destOrd="0" presId="urn:microsoft.com/office/officeart/2005/8/layout/hierarchy4"/>
    <dgm:cxn modelId="{63C0BBD6-BC39-4554-978C-EC78A7AA28DE}" type="presParOf" srcId="{DC8B0419-F4DB-4026-825E-93CB2CB1FCF1}" destId="{AF13FFA2-3C9D-495B-85E6-912CB73B5794}" srcOrd="1" destOrd="0" presId="urn:microsoft.com/office/officeart/2005/8/layout/hierarchy4"/>
    <dgm:cxn modelId="{97ED9AEB-727B-44A8-A4F2-6D5DBF212444}" type="presParOf" srcId="{BED80D0A-430C-4554-B288-DE743FA5FCC6}" destId="{6BE1F65E-E8C4-460F-A41C-77DCA6147435}" srcOrd="1" destOrd="0" presId="urn:microsoft.com/office/officeart/2005/8/layout/hierarchy4"/>
    <dgm:cxn modelId="{F5D497CB-FE6C-4DC5-9C22-5C7F2599917C}" type="presParOf" srcId="{BED80D0A-430C-4554-B288-DE743FA5FCC6}" destId="{625C6F82-92A6-4F0A-8369-156A0D629CE7}" srcOrd="2" destOrd="0" presId="urn:microsoft.com/office/officeart/2005/8/layout/hierarchy4"/>
    <dgm:cxn modelId="{D5000730-36C2-454D-BE0D-71F6D2B9DF55}" type="presParOf" srcId="{625C6F82-92A6-4F0A-8369-156A0D629CE7}" destId="{7E2EC7CA-711B-4BEC-8E99-1E7636DAD10C}" srcOrd="0" destOrd="0" presId="urn:microsoft.com/office/officeart/2005/8/layout/hierarchy4"/>
    <dgm:cxn modelId="{9A94920B-DC3C-4678-B82C-959895B1731D}" type="presParOf" srcId="{625C6F82-92A6-4F0A-8369-156A0D629CE7}" destId="{E843B880-8518-4A47-961F-A80E0938AD0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27601E-858A-4180-83A1-0E075C60270E}" type="doc">
      <dgm:prSet loTypeId="urn:microsoft.com/office/officeart/2005/8/layout/default#1" loCatId="list" qsTypeId="urn:microsoft.com/office/officeart/2005/8/quickstyle/simple1" qsCatId="simple" csTypeId="urn:microsoft.com/office/officeart/2005/8/colors/colorful3" csCatId="colorful" phldr="1"/>
      <dgm:spPr/>
      <dgm:t>
        <a:bodyPr/>
        <a:lstStyle/>
        <a:p>
          <a:endParaRPr lang="es-ES"/>
        </a:p>
      </dgm:t>
    </dgm:pt>
    <dgm:pt modelId="{7918F647-E6BD-4D60-ACD2-6B58FFF2781F}">
      <dgm:prSet phldrT="[Texto]" custT="1"/>
      <dgm:spPr>
        <a:solidFill>
          <a:srgbClr val="88A945"/>
        </a:solidFill>
      </dgm:spPr>
      <dgm:t>
        <a:bodyPr/>
        <a:lstStyle/>
        <a:p>
          <a:r>
            <a:rPr lang="es-ES" sz="2000" dirty="0" smtClean="0">
              <a:latin typeface="Calibri" panose="020F0502020204030204" pitchFamily="34" charset="0"/>
            </a:rPr>
            <a:t>Infoxicación. Sobrecarga informativa</a:t>
          </a:r>
          <a:endParaRPr lang="es-ES" sz="2000" dirty="0">
            <a:latin typeface="Calibri" panose="020F0502020204030204" pitchFamily="34" charset="0"/>
          </a:endParaRPr>
        </a:p>
      </dgm:t>
    </dgm:pt>
    <dgm:pt modelId="{1283D886-631E-4D9F-8770-19850071C75A}" type="parTrans" cxnId="{B00A1447-BF1B-44AA-B84B-AB7E48128992}">
      <dgm:prSet/>
      <dgm:spPr/>
      <dgm:t>
        <a:bodyPr/>
        <a:lstStyle/>
        <a:p>
          <a:endParaRPr lang="es-ES" sz="2000">
            <a:latin typeface="Calibri" panose="020F0502020204030204" pitchFamily="34" charset="0"/>
          </a:endParaRPr>
        </a:p>
      </dgm:t>
    </dgm:pt>
    <dgm:pt modelId="{35A32931-CE82-4BF8-8803-7A074F04563A}" type="sibTrans" cxnId="{B00A1447-BF1B-44AA-B84B-AB7E48128992}">
      <dgm:prSet/>
      <dgm:spPr/>
      <dgm:t>
        <a:bodyPr/>
        <a:lstStyle/>
        <a:p>
          <a:endParaRPr lang="es-ES" sz="2000">
            <a:latin typeface="Calibri" panose="020F0502020204030204" pitchFamily="34" charset="0"/>
          </a:endParaRPr>
        </a:p>
      </dgm:t>
    </dgm:pt>
    <dgm:pt modelId="{87D75A2F-155F-4BA4-ACAC-6737A06E3FDB}">
      <dgm:prSet phldrT="[Texto]" custT="1"/>
      <dgm:spPr>
        <a:solidFill>
          <a:srgbClr val="4D9541"/>
        </a:solidFill>
      </dgm:spPr>
      <dgm:t>
        <a:bodyPr/>
        <a:lstStyle/>
        <a:p>
          <a:r>
            <a:rPr lang="es-ES" sz="2000" dirty="0" smtClean="0">
              <a:latin typeface="Calibri" panose="020F0502020204030204" pitchFamily="34" charset="0"/>
            </a:rPr>
            <a:t>Ausencia filtrado. Conclusiones no contrastadas</a:t>
          </a:r>
          <a:endParaRPr lang="es-ES" sz="2000" dirty="0">
            <a:latin typeface="Calibri" panose="020F0502020204030204" pitchFamily="34" charset="0"/>
          </a:endParaRPr>
        </a:p>
      </dgm:t>
    </dgm:pt>
    <dgm:pt modelId="{57A5F106-838B-4B36-AFEE-4604BF78FB46}" type="parTrans" cxnId="{4E75D201-340E-4D99-82CC-54D0D900C81D}">
      <dgm:prSet/>
      <dgm:spPr/>
      <dgm:t>
        <a:bodyPr/>
        <a:lstStyle/>
        <a:p>
          <a:endParaRPr lang="es-ES" sz="2000">
            <a:latin typeface="Calibri" panose="020F0502020204030204" pitchFamily="34" charset="0"/>
          </a:endParaRPr>
        </a:p>
      </dgm:t>
    </dgm:pt>
    <dgm:pt modelId="{93B870C6-0D7D-4686-BD93-4A775CDE2452}" type="sibTrans" cxnId="{4E75D201-340E-4D99-82CC-54D0D900C81D}">
      <dgm:prSet/>
      <dgm:spPr/>
      <dgm:t>
        <a:bodyPr/>
        <a:lstStyle/>
        <a:p>
          <a:endParaRPr lang="es-ES" sz="2000">
            <a:latin typeface="Calibri" panose="020F0502020204030204" pitchFamily="34" charset="0"/>
          </a:endParaRPr>
        </a:p>
      </dgm:t>
    </dgm:pt>
    <dgm:pt modelId="{2FE545BC-EB6F-462C-A4BF-F84F2F826A8A}">
      <dgm:prSet phldrT="[Texto]" custT="1"/>
      <dgm:spPr>
        <a:solidFill>
          <a:srgbClr val="418B5B"/>
        </a:solidFill>
      </dgm:spPr>
      <dgm:t>
        <a:bodyPr/>
        <a:lstStyle/>
        <a:p>
          <a:r>
            <a:rPr lang="es-ES" sz="2000" dirty="0" smtClean="0">
              <a:latin typeface="Calibri" panose="020F0502020204030204" pitchFamily="34" charset="0"/>
            </a:rPr>
            <a:t>Escasa fiabilidad resultados</a:t>
          </a:r>
          <a:endParaRPr lang="es-ES" sz="2000" dirty="0">
            <a:latin typeface="Calibri" panose="020F0502020204030204" pitchFamily="34" charset="0"/>
          </a:endParaRPr>
        </a:p>
      </dgm:t>
    </dgm:pt>
    <dgm:pt modelId="{78B0D343-7226-4866-903C-24A002767853}" type="parTrans" cxnId="{C8E97241-4E97-446A-BA2C-0AAB3AC4534B}">
      <dgm:prSet/>
      <dgm:spPr/>
      <dgm:t>
        <a:bodyPr/>
        <a:lstStyle/>
        <a:p>
          <a:endParaRPr lang="es-ES" sz="2000">
            <a:latin typeface="Calibri" panose="020F0502020204030204" pitchFamily="34" charset="0"/>
          </a:endParaRPr>
        </a:p>
      </dgm:t>
    </dgm:pt>
    <dgm:pt modelId="{580535A6-E2B0-48E9-AA57-F580E1D70EE4}" type="sibTrans" cxnId="{C8E97241-4E97-446A-BA2C-0AAB3AC4534B}">
      <dgm:prSet/>
      <dgm:spPr/>
      <dgm:t>
        <a:bodyPr/>
        <a:lstStyle/>
        <a:p>
          <a:endParaRPr lang="es-ES" sz="2000">
            <a:latin typeface="Calibri" panose="020F0502020204030204" pitchFamily="34" charset="0"/>
          </a:endParaRPr>
        </a:p>
      </dgm:t>
    </dgm:pt>
    <dgm:pt modelId="{4DB58BF0-DCF3-4676-86D8-618CAAC5185D}">
      <dgm:prSet phldrT="[Texto]" custT="1"/>
      <dgm:spPr>
        <a:solidFill>
          <a:srgbClr val="468C84"/>
        </a:solidFill>
      </dgm:spPr>
      <dgm:t>
        <a:bodyPr/>
        <a:lstStyle/>
        <a:p>
          <a:r>
            <a:rPr lang="es-ES" sz="2000" dirty="0" smtClean="0">
              <a:latin typeface="Calibri" panose="020F0502020204030204" pitchFamily="34" charset="0"/>
            </a:rPr>
            <a:t>Caducidad y pérdida de información</a:t>
          </a:r>
          <a:endParaRPr lang="es-ES" sz="2000" dirty="0">
            <a:latin typeface="Calibri" panose="020F0502020204030204" pitchFamily="34" charset="0"/>
          </a:endParaRPr>
        </a:p>
      </dgm:t>
    </dgm:pt>
    <dgm:pt modelId="{6EF9AAA5-AEA8-427F-8D8F-8F7B38E1DA7A}" type="parTrans" cxnId="{F816D3A9-DE19-4971-BA78-255B494D2144}">
      <dgm:prSet/>
      <dgm:spPr/>
      <dgm:t>
        <a:bodyPr/>
        <a:lstStyle/>
        <a:p>
          <a:endParaRPr lang="es-ES" sz="2000">
            <a:latin typeface="Calibri" panose="020F0502020204030204" pitchFamily="34" charset="0"/>
          </a:endParaRPr>
        </a:p>
      </dgm:t>
    </dgm:pt>
    <dgm:pt modelId="{12CAA53C-BD99-4F45-B5BA-500993008A94}" type="sibTrans" cxnId="{F816D3A9-DE19-4971-BA78-255B494D2144}">
      <dgm:prSet/>
      <dgm:spPr/>
      <dgm:t>
        <a:bodyPr/>
        <a:lstStyle/>
        <a:p>
          <a:endParaRPr lang="es-ES" sz="2000">
            <a:latin typeface="Calibri" panose="020F0502020204030204" pitchFamily="34" charset="0"/>
          </a:endParaRPr>
        </a:p>
      </dgm:t>
    </dgm:pt>
    <dgm:pt modelId="{D6711EB0-B4A6-4551-A3B3-91E4BA68081A}">
      <dgm:prSet phldrT="[Texto]" custT="1"/>
      <dgm:spPr>
        <a:solidFill>
          <a:srgbClr val="466C86"/>
        </a:solidFill>
      </dgm:spPr>
      <dgm:t>
        <a:bodyPr/>
        <a:lstStyle/>
        <a:p>
          <a:r>
            <a:rPr lang="es-ES" sz="2000" dirty="0" smtClean="0">
              <a:latin typeface="Calibri" panose="020F0502020204030204" pitchFamily="34" charset="0"/>
            </a:rPr>
            <a:t>Inseguridad de la información archivada </a:t>
          </a:r>
          <a:endParaRPr lang="es-ES" sz="2000" dirty="0">
            <a:latin typeface="Calibri" panose="020F0502020204030204" pitchFamily="34" charset="0"/>
          </a:endParaRPr>
        </a:p>
      </dgm:t>
    </dgm:pt>
    <dgm:pt modelId="{0BDEE870-ED94-472A-B07E-E618A3D4C00E}" type="parTrans" cxnId="{BF47AEAE-BAF8-4D49-BEC7-D05B1F565AC2}">
      <dgm:prSet/>
      <dgm:spPr/>
      <dgm:t>
        <a:bodyPr/>
        <a:lstStyle/>
        <a:p>
          <a:endParaRPr lang="es-ES" sz="2000">
            <a:latin typeface="Calibri" panose="020F0502020204030204" pitchFamily="34" charset="0"/>
          </a:endParaRPr>
        </a:p>
      </dgm:t>
    </dgm:pt>
    <dgm:pt modelId="{05D698E4-E3C6-467C-AA0B-D8F10CCCEA02}" type="sibTrans" cxnId="{BF47AEAE-BAF8-4D49-BEC7-D05B1F565AC2}">
      <dgm:prSet/>
      <dgm:spPr/>
      <dgm:t>
        <a:bodyPr/>
        <a:lstStyle/>
        <a:p>
          <a:endParaRPr lang="es-ES" sz="2000">
            <a:latin typeface="Calibri" panose="020F0502020204030204" pitchFamily="34" charset="0"/>
          </a:endParaRPr>
        </a:p>
      </dgm:t>
    </dgm:pt>
    <dgm:pt modelId="{4D989E89-0B13-47AD-9C0B-0F40065EF29A}">
      <dgm:prSet custT="1"/>
      <dgm:spPr/>
      <dgm:t>
        <a:bodyPr/>
        <a:lstStyle/>
        <a:p>
          <a:r>
            <a:rPr lang="es-ES" sz="2000" dirty="0" smtClean="0">
              <a:latin typeface="Calibri" panose="020F0502020204030204" pitchFamily="34" charset="0"/>
            </a:rPr>
            <a:t>Dificultad acceso y recuperación documentos</a:t>
          </a:r>
          <a:endParaRPr lang="es-ES" sz="2000" dirty="0">
            <a:latin typeface="Calibri" panose="020F0502020204030204" pitchFamily="34" charset="0"/>
          </a:endParaRPr>
        </a:p>
      </dgm:t>
    </dgm:pt>
    <dgm:pt modelId="{5B8AAA11-608D-4275-97F3-44955D1D21B1}" type="parTrans" cxnId="{05A60266-2B56-41AF-B235-65FA701668E7}">
      <dgm:prSet/>
      <dgm:spPr/>
      <dgm:t>
        <a:bodyPr/>
        <a:lstStyle/>
        <a:p>
          <a:endParaRPr lang="es-ES" sz="2000">
            <a:latin typeface="Calibri" panose="020F0502020204030204" pitchFamily="34" charset="0"/>
          </a:endParaRPr>
        </a:p>
      </dgm:t>
    </dgm:pt>
    <dgm:pt modelId="{F64A6A7A-06BD-4D83-B41A-2FBF798FDADC}" type="sibTrans" cxnId="{05A60266-2B56-41AF-B235-65FA701668E7}">
      <dgm:prSet/>
      <dgm:spPr/>
      <dgm:t>
        <a:bodyPr/>
        <a:lstStyle/>
        <a:p>
          <a:endParaRPr lang="es-ES" sz="2000">
            <a:latin typeface="Calibri" panose="020F0502020204030204" pitchFamily="34" charset="0"/>
          </a:endParaRPr>
        </a:p>
      </dgm:t>
    </dgm:pt>
    <dgm:pt modelId="{0ABBC995-14A1-4B2D-ACAD-8AD848A7079B}">
      <dgm:prSet custT="1"/>
      <dgm:spPr/>
      <dgm:t>
        <a:bodyPr/>
        <a:lstStyle/>
        <a:p>
          <a:r>
            <a:rPr lang="es-ES" sz="2000" dirty="0" smtClean="0">
              <a:latin typeface="Calibri" panose="020F0502020204030204" pitchFamily="34" charset="0"/>
            </a:rPr>
            <a:t>Duplicidad información </a:t>
          </a:r>
          <a:endParaRPr lang="es-ES" sz="2000" dirty="0">
            <a:latin typeface="Calibri" panose="020F0502020204030204" pitchFamily="34" charset="0"/>
          </a:endParaRPr>
        </a:p>
      </dgm:t>
    </dgm:pt>
    <dgm:pt modelId="{BC950BAD-5C57-4FD0-83C8-DEC552487486}" type="parTrans" cxnId="{89B2A935-6B56-4E8A-B3C5-917528C5DFF0}">
      <dgm:prSet/>
      <dgm:spPr/>
      <dgm:t>
        <a:bodyPr/>
        <a:lstStyle/>
        <a:p>
          <a:endParaRPr lang="es-ES" sz="2000">
            <a:latin typeface="Calibri" panose="020F0502020204030204" pitchFamily="34" charset="0"/>
          </a:endParaRPr>
        </a:p>
      </dgm:t>
    </dgm:pt>
    <dgm:pt modelId="{647E78A4-E438-4B5C-B403-FD3341FCBE74}" type="sibTrans" cxnId="{89B2A935-6B56-4E8A-B3C5-917528C5DFF0}">
      <dgm:prSet/>
      <dgm:spPr/>
      <dgm:t>
        <a:bodyPr/>
        <a:lstStyle/>
        <a:p>
          <a:endParaRPr lang="es-ES" sz="2000">
            <a:latin typeface="Calibri" panose="020F0502020204030204" pitchFamily="34" charset="0"/>
          </a:endParaRPr>
        </a:p>
      </dgm:t>
    </dgm:pt>
    <dgm:pt modelId="{0A14C309-D10E-4B0C-AF5D-3D6DD004B5B1}" type="pres">
      <dgm:prSet presAssocID="{6C27601E-858A-4180-83A1-0E075C60270E}" presName="diagram" presStyleCnt="0">
        <dgm:presLayoutVars>
          <dgm:dir/>
          <dgm:resizeHandles val="exact"/>
        </dgm:presLayoutVars>
      </dgm:prSet>
      <dgm:spPr/>
      <dgm:t>
        <a:bodyPr/>
        <a:lstStyle/>
        <a:p>
          <a:endParaRPr lang="es-ES"/>
        </a:p>
      </dgm:t>
    </dgm:pt>
    <dgm:pt modelId="{4E6704B3-E5E7-4D53-B09F-AA698E929DF6}" type="pres">
      <dgm:prSet presAssocID="{7918F647-E6BD-4D60-ACD2-6B58FFF2781F}" presName="node" presStyleLbl="node1" presStyleIdx="0" presStyleCnt="7">
        <dgm:presLayoutVars>
          <dgm:bulletEnabled val="1"/>
        </dgm:presLayoutVars>
      </dgm:prSet>
      <dgm:spPr/>
      <dgm:t>
        <a:bodyPr/>
        <a:lstStyle/>
        <a:p>
          <a:endParaRPr lang="es-ES"/>
        </a:p>
      </dgm:t>
    </dgm:pt>
    <dgm:pt modelId="{BBD5410C-D95B-4B7E-B1DE-6A58304FE3B6}" type="pres">
      <dgm:prSet presAssocID="{35A32931-CE82-4BF8-8803-7A074F04563A}" presName="sibTrans" presStyleCnt="0"/>
      <dgm:spPr/>
      <dgm:t>
        <a:bodyPr/>
        <a:lstStyle/>
        <a:p>
          <a:endParaRPr lang="es-ES"/>
        </a:p>
      </dgm:t>
    </dgm:pt>
    <dgm:pt modelId="{77DFC512-8A8D-41F4-A8F0-4934237A0466}" type="pres">
      <dgm:prSet presAssocID="{87D75A2F-155F-4BA4-ACAC-6737A06E3FDB}" presName="node" presStyleLbl="node1" presStyleIdx="1" presStyleCnt="7">
        <dgm:presLayoutVars>
          <dgm:bulletEnabled val="1"/>
        </dgm:presLayoutVars>
      </dgm:prSet>
      <dgm:spPr/>
      <dgm:t>
        <a:bodyPr/>
        <a:lstStyle/>
        <a:p>
          <a:endParaRPr lang="es-ES"/>
        </a:p>
      </dgm:t>
    </dgm:pt>
    <dgm:pt modelId="{9F55AB9D-E94F-4BF9-95B8-7EC3D54B8FF8}" type="pres">
      <dgm:prSet presAssocID="{93B870C6-0D7D-4686-BD93-4A775CDE2452}" presName="sibTrans" presStyleCnt="0"/>
      <dgm:spPr/>
      <dgm:t>
        <a:bodyPr/>
        <a:lstStyle/>
        <a:p>
          <a:endParaRPr lang="es-ES"/>
        </a:p>
      </dgm:t>
    </dgm:pt>
    <dgm:pt modelId="{BC22524D-EE55-41D2-88A8-344FC9DB0B76}" type="pres">
      <dgm:prSet presAssocID="{2FE545BC-EB6F-462C-A4BF-F84F2F826A8A}" presName="node" presStyleLbl="node1" presStyleIdx="2" presStyleCnt="7">
        <dgm:presLayoutVars>
          <dgm:bulletEnabled val="1"/>
        </dgm:presLayoutVars>
      </dgm:prSet>
      <dgm:spPr/>
      <dgm:t>
        <a:bodyPr/>
        <a:lstStyle/>
        <a:p>
          <a:endParaRPr lang="es-ES"/>
        </a:p>
      </dgm:t>
    </dgm:pt>
    <dgm:pt modelId="{33C2466E-3E53-4ABA-8C44-5A3545621386}" type="pres">
      <dgm:prSet presAssocID="{580535A6-E2B0-48E9-AA57-F580E1D70EE4}" presName="sibTrans" presStyleCnt="0"/>
      <dgm:spPr/>
      <dgm:t>
        <a:bodyPr/>
        <a:lstStyle/>
        <a:p>
          <a:endParaRPr lang="es-ES"/>
        </a:p>
      </dgm:t>
    </dgm:pt>
    <dgm:pt modelId="{92A7D79B-CD96-43FD-BC4F-D80838121E59}" type="pres">
      <dgm:prSet presAssocID="{4DB58BF0-DCF3-4676-86D8-618CAAC5185D}" presName="node" presStyleLbl="node1" presStyleIdx="3" presStyleCnt="7">
        <dgm:presLayoutVars>
          <dgm:bulletEnabled val="1"/>
        </dgm:presLayoutVars>
      </dgm:prSet>
      <dgm:spPr/>
      <dgm:t>
        <a:bodyPr/>
        <a:lstStyle/>
        <a:p>
          <a:endParaRPr lang="es-ES"/>
        </a:p>
      </dgm:t>
    </dgm:pt>
    <dgm:pt modelId="{AA7CF4A4-243D-4209-A842-A195CBA1CCC4}" type="pres">
      <dgm:prSet presAssocID="{12CAA53C-BD99-4F45-B5BA-500993008A94}" presName="sibTrans" presStyleCnt="0"/>
      <dgm:spPr/>
      <dgm:t>
        <a:bodyPr/>
        <a:lstStyle/>
        <a:p>
          <a:endParaRPr lang="es-ES"/>
        </a:p>
      </dgm:t>
    </dgm:pt>
    <dgm:pt modelId="{C670E0A9-8C52-4452-AD55-BBD2E41300FD}" type="pres">
      <dgm:prSet presAssocID="{D6711EB0-B4A6-4551-A3B3-91E4BA68081A}" presName="node" presStyleLbl="node1" presStyleIdx="4" presStyleCnt="7">
        <dgm:presLayoutVars>
          <dgm:bulletEnabled val="1"/>
        </dgm:presLayoutVars>
      </dgm:prSet>
      <dgm:spPr/>
      <dgm:t>
        <a:bodyPr/>
        <a:lstStyle/>
        <a:p>
          <a:endParaRPr lang="es-ES"/>
        </a:p>
      </dgm:t>
    </dgm:pt>
    <dgm:pt modelId="{1463F916-876D-4BFD-90E5-0BC5B0E6AE6F}" type="pres">
      <dgm:prSet presAssocID="{05D698E4-E3C6-467C-AA0B-D8F10CCCEA02}" presName="sibTrans" presStyleCnt="0"/>
      <dgm:spPr/>
      <dgm:t>
        <a:bodyPr/>
        <a:lstStyle/>
        <a:p>
          <a:endParaRPr lang="es-ES"/>
        </a:p>
      </dgm:t>
    </dgm:pt>
    <dgm:pt modelId="{8B9537CD-9969-47D0-A97C-776B33503BE1}" type="pres">
      <dgm:prSet presAssocID="{4D989E89-0B13-47AD-9C0B-0F40065EF29A}" presName="node" presStyleLbl="node1" presStyleIdx="5" presStyleCnt="7">
        <dgm:presLayoutVars>
          <dgm:bulletEnabled val="1"/>
        </dgm:presLayoutVars>
      </dgm:prSet>
      <dgm:spPr/>
      <dgm:t>
        <a:bodyPr/>
        <a:lstStyle/>
        <a:p>
          <a:endParaRPr lang="es-ES"/>
        </a:p>
      </dgm:t>
    </dgm:pt>
    <dgm:pt modelId="{FCB7A453-1B62-4ED3-AFBE-D70A82CC5F09}" type="pres">
      <dgm:prSet presAssocID="{F64A6A7A-06BD-4D83-B41A-2FBF798FDADC}" presName="sibTrans" presStyleCnt="0"/>
      <dgm:spPr/>
      <dgm:t>
        <a:bodyPr/>
        <a:lstStyle/>
        <a:p>
          <a:endParaRPr lang="es-ES"/>
        </a:p>
      </dgm:t>
    </dgm:pt>
    <dgm:pt modelId="{C6F89731-8EAC-4752-AE04-D03EAB6CC4FA}" type="pres">
      <dgm:prSet presAssocID="{0ABBC995-14A1-4B2D-ACAD-8AD848A7079B}" presName="node" presStyleLbl="node1" presStyleIdx="6" presStyleCnt="7">
        <dgm:presLayoutVars>
          <dgm:bulletEnabled val="1"/>
        </dgm:presLayoutVars>
      </dgm:prSet>
      <dgm:spPr/>
      <dgm:t>
        <a:bodyPr/>
        <a:lstStyle/>
        <a:p>
          <a:endParaRPr lang="es-ES"/>
        </a:p>
      </dgm:t>
    </dgm:pt>
  </dgm:ptLst>
  <dgm:cxnLst>
    <dgm:cxn modelId="{F816D3A9-DE19-4971-BA78-255B494D2144}" srcId="{6C27601E-858A-4180-83A1-0E075C60270E}" destId="{4DB58BF0-DCF3-4676-86D8-618CAAC5185D}" srcOrd="3" destOrd="0" parTransId="{6EF9AAA5-AEA8-427F-8D8F-8F7B38E1DA7A}" sibTransId="{12CAA53C-BD99-4F45-B5BA-500993008A94}"/>
    <dgm:cxn modelId="{BF47AEAE-BAF8-4D49-BEC7-D05B1F565AC2}" srcId="{6C27601E-858A-4180-83A1-0E075C60270E}" destId="{D6711EB0-B4A6-4551-A3B3-91E4BA68081A}" srcOrd="4" destOrd="0" parTransId="{0BDEE870-ED94-472A-B07E-E618A3D4C00E}" sibTransId="{05D698E4-E3C6-467C-AA0B-D8F10CCCEA02}"/>
    <dgm:cxn modelId="{34CC10F5-67EA-4331-BA23-2F8AF982E392}" type="presOf" srcId="{4D989E89-0B13-47AD-9C0B-0F40065EF29A}" destId="{8B9537CD-9969-47D0-A97C-776B33503BE1}" srcOrd="0" destOrd="0" presId="urn:microsoft.com/office/officeart/2005/8/layout/default#1"/>
    <dgm:cxn modelId="{B3E54ED7-034B-4DCE-8CB9-2F3A71443D30}" type="presOf" srcId="{4DB58BF0-DCF3-4676-86D8-618CAAC5185D}" destId="{92A7D79B-CD96-43FD-BC4F-D80838121E59}" srcOrd="0" destOrd="0" presId="urn:microsoft.com/office/officeart/2005/8/layout/default#1"/>
    <dgm:cxn modelId="{07C6D385-BBFC-4448-889F-B76ED7B590B3}" type="presOf" srcId="{87D75A2F-155F-4BA4-ACAC-6737A06E3FDB}" destId="{77DFC512-8A8D-41F4-A8F0-4934237A0466}" srcOrd="0" destOrd="0" presId="urn:microsoft.com/office/officeart/2005/8/layout/default#1"/>
    <dgm:cxn modelId="{89B2A935-6B56-4E8A-B3C5-917528C5DFF0}" srcId="{6C27601E-858A-4180-83A1-0E075C60270E}" destId="{0ABBC995-14A1-4B2D-ACAD-8AD848A7079B}" srcOrd="6" destOrd="0" parTransId="{BC950BAD-5C57-4FD0-83C8-DEC552487486}" sibTransId="{647E78A4-E438-4B5C-B403-FD3341FCBE74}"/>
    <dgm:cxn modelId="{D91BB6A3-87A0-4DE5-822F-743C2C9570D6}" type="presOf" srcId="{2FE545BC-EB6F-462C-A4BF-F84F2F826A8A}" destId="{BC22524D-EE55-41D2-88A8-344FC9DB0B76}" srcOrd="0" destOrd="0" presId="urn:microsoft.com/office/officeart/2005/8/layout/default#1"/>
    <dgm:cxn modelId="{4E75D201-340E-4D99-82CC-54D0D900C81D}" srcId="{6C27601E-858A-4180-83A1-0E075C60270E}" destId="{87D75A2F-155F-4BA4-ACAC-6737A06E3FDB}" srcOrd="1" destOrd="0" parTransId="{57A5F106-838B-4B36-AFEE-4604BF78FB46}" sibTransId="{93B870C6-0D7D-4686-BD93-4A775CDE2452}"/>
    <dgm:cxn modelId="{C8E97241-4E97-446A-BA2C-0AAB3AC4534B}" srcId="{6C27601E-858A-4180-83A1-0E075C60270E}" destId="{2FE545BC-EB6F-462C-A4BF-F84F2F826A8A}" srcOrd="2" destOrd="0" parTransId="{78B0D343-7226-4866-903C-24A002767853}" sibTransId="{580535A6-E2B0-48E9-AA57-F580E1D70EE4}"/>
    <dgm:cxn modelId="{3E1BED21-9F8D-4378-8779-C7D1C71C88B8}" type="presOf" srcId="{0ABBC995-14A1-4B2D-ACAD-8AD848A7079B}" destId="{C6F89731-8EAC-4752-AE04-D03EAB6CC4FA}" srcOrd="0" destOrd="0" presId="urn:microsoft.com/office/officeart/2005/8/layout/default#1"/>
    <dgm:cxn modelId="{5927E2B5-95E9-49D5-89A7-AEFB95F83902}" type="presOf" srcId="{7918F647-E6BD-4D60-ACD2-6B58FFF2781F}" destId="{4E6704B3-E5E7-4D53-B09F-AA698E929DF6}" srcOrd="0" destOrd="0" presId="urn:microsoft.com/office/officeart/2005/8/layout/default#1"/>
    <dgm:cxn modelId="{05A60266-2B56-41AF-B235-65FA701668E7}" srcId="{6C27601E-858A-4180-83A1-0E075C60270E}" destId="{4D989E89-0B13-47AD-9C0B-0F40065EF29A}" srcOrd="5" destOrd="0" parTransId="{5B8AAA11-608D-4275-97F3-44955D1D21B1}" sibTransId="{F64A6A7A-06BD-4D83-B41A-2FBF798FDADC}"/>
    <dgm:cxn modelId="{28F9BEA9-E148-4EC6-A1FA-871BCB713E7E}" type="presOf" srcId="{6C27601E-858A-4180-83A1-0E075C60270E}" destId="{0A14C309-D10E-4B0C-AF5D-3D6DD004B5B1}" srcOrd="0" destOrd="0" presId="urn:microsoft.com/office/officeart/2005/8/layout/default#1"/>
    <dgm:cxn modelId="{BE3666FE-02E8-4E90-8774-A9D97162D897}" type="presOf" srcId="{D6711EB0-B4A6-4551-A3B3-91E4BA68081A}" destId="{C670E0A9-8C52-4452-AD55-BBD2E41300FD}" srcOrd="0" destOrd="0" presId="urn:microsoft.com/office/officeart/2005/8/layout/default#1"/>
    <dgm:cxn modelId="{B00A1447-BF1B-44AA-B84B-AB7E48128992}" srcId="{6C27601E-858A-4180-83A1-0E075C60270E}" destId="{7918F647-E6BD-4D60-ACD2-6B58FFF2781F}" srcOrd="0" destOrd="0" parTransId="{1283D886-631E-4D9F-8770-19850071C75A}" sibTransId="{35A32931-CE82-4BF8-8803-7A074F04563A}"/>
    <dgm:cxn modelId="{12F8FC7C-BF52-4B82-B0CD-278BDCD14E83}" type="presParOf" srcId="{0A14C309-D10E-4B0C-AF5D-3D6DD004B5B1}" destId="{4E6704B3-E5E7-4D53-B09F-AA698E929DF6}" srcOrd="0" destOrd="0" presId="urn:microsoft.com/office/officeart/2005/8/layout/default#1"/>
    <dgm:cxn modelId="{FFC2254B-DEB2-4259-8FB4-A23F62F8B405}" type="presParOf" srcId="{0A14C309-D10E-4B0C-AF5D-3D6DD004B5B1}" destId="{BBD5410C-D95B-4B7E-B1DE-6A58304FE3B6}" srcOrd="1" destOrd="0" presId="urn:microsoft.com/office/officeart/2005/8/layout/default#1"/>
    <dgm:cxn modelId="{329CD091-C68D-4CCB-84F6-129E428B4ADC}" type="presParOf" srcId="{0A14C309-D10E-4B0C-AF5D-3D6DD004B5B1}" destId="{77DFC512-8A8D-41F4-A8F0-4934237A0466}" srcOrd="2" destOrd="0" presId="urn:microsoft.com/office/officeart/2005/8/layout/default#1"/>
    <dgm:cxn modelId="{198CE0B2-D547-4049-B3FE-5944A5A54FEB}" type="presParOf" srcId="{0A14C309-D10E-4B0C-AF5D-3D6DD004B5B1}" destId="{9F55AB9D-E94F-4BF9-95B8-7EC3D54B8FF8}" srcOrd="3" destOrd="0" presId="urn:microsoft.com/office/officeart/2005/8/layout/default#1"/>
    <dgm:cxn modelId="{73858CD6-7AFA-4844-B7A1-056988B32EE0}" type="presParOf" srcId="{0A14C309-D10E-4B0C-AF5D-3D6DD004B5B1}" destId="{BC22524D-EE55-41D2-88A8-344FC9DB0B76}" srcOrd="4" destOrd="0" presId="urn:microsoft.com/office/officeart/2005/8/layout/default#1"/>
    <dgm:cxn modelId="{E9477F0E-D70F-4A41-9AAD-A472A75F7586}" type="presParOf" srcId="{0A14C309-D10E-4B0C-AF5D-3D6DD004B5B1}" destId="{33C2466E-3E53-4ABA-8C44-5A3545621386}" srcOrd="5" destOrd="0" presId="urn:microsoft.com/office/officeart/2005/8/layout/default#1"/>
    <dgm:cxn modelId="{447AE84A-62B4-473E-990C-017638827A2C}" type="presParOf" srcId="{0A14C309-D10E-4B0C-AF5D-3D6DD004B5B1}" destId="{92A7D79B-CD96-43FD-BC4F-D80838121E59}" srcOrd="6" destOrd="0" presId="urn:microsoft.com/office/officeart/2005/8/layout/default#1"/>
    <dgm:cxn modelId="{744AC340-6EFD-4D3C-8752-C37C7D27BF4B}" type="presParOf" srcId="{0A14C309-D10E-4B0C-AF5D-3D6DD004B5B1}" destId="{AA7CF4A4-243D-4209-A842-A195CBA1CCC4}" srcOrd="7" destOrd="0" presId="urn:microsoft.com/office/officeart/2005/8/layout/default#1"/>
    <dgm:cxn modelId="{A51F6958-D04C-494E-BE5C-5175086D0279}" type="presParOf" srcId="{0A14C309-D10E-4B0C-AF5D-3D6DD004B5B1}" destId="{C670E0A9-8C52-4452-AD55-BBD2E41300FD}" srcOrd="8" destOrd="0" presId="urn:microsoft.com/office/officeart/2005/8/layout/default#1"/>
    <dgm:cxn modelId="{F2512AEF-8E55-4A10-BFBA-DB5AA0393115}" type="presParOf" srcId="{0A14C309-D10E-4B0C-AF5D-3D6DD004B5B1}" destId="{1463F916-876D-4BFD-90E5-0BC5B0E6AE6F}" srcOrd="9" destOrd="0" presId="urn:microsoft.com/office/officeart/2005/8/layout/default#1"/>
    <dgm:cxn modelId="{D9D8E462-A857-454D-B0D0-D96AACC19A8A}" type="presParOf" srcId="{0A14C309-D10E-4B0C-AF5D-3D6DD004B5B1}" destId="{8B9537CD-9969-47D0-A97C-776B33503BE1}" srcOrd="10" destOrd="0" presId="urn:microsoft.com/office/officeart/2005/8/layout/default#1"/>
    <dgm:cxn modelId="{ECF9A77B-C29C-4100-9E35-B81E57E989F6}" type="presParOf" srcId="{0A14C309-D10E-4B0C-AF5D-3D6DD004B5B1}" destId="{FCB7A453-1B62-4ED3-AFBE-D70A82CC5F09}" srcOrd="11" destOrd="0" presId="urn:microsoft.com/office/officeart/2005/8/layout/default#1"/>
    <dgm:cxn modelId="{2267856C-4015-466B-921B-936FB8FB2B9D}" type="presParOf" srcId="{0A14C309-D10E-4B0C-AF5D-3D6DD004B5B1}" destId="{C6F89731-8EAC-4752-AE04-D03EAB6CC4FA}"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BE34F9-CE85-4510-8168-F8CD91F351D3}"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s-ES"/>
        </a:p>
      </dgm:t>
    </dgm:pt>
    <dgm:pt modelId="{BC46B4F4-1EAD-4537-AF76-F85C56165C1A}">
      <dgm:prSet phldrT="[Texto]" custT="1"/>
      <dgm:spPr/>
      <dgm:t>
        <a:bodyPr/>
        <a:lstStyle/>
        <a:p>
          <a:r>
            <a:rPr lang="es-ES" sz="1800" dirty="0" smtClean="0">
              <a:latin typeface="+mn-lt"/>
            </a:rPr>
            <a:t>Dialogar con tus padres y educadores, con naturalidad, sobre el contenido no apropiado que encuentras y cómo te sientes ante él</a:t>
          </a:r>
          <a:endParaRPr lang="es-ES" sz="1800" dirty="0">
            <a:latin typeface="+mn-lt"/>
          </a:endParaRPr>
        </a:p>
      </dgm:t>
    </dgm:pt>
    <dgm:pt modelId="{D31C6297-E1C4-4A65-B817-08DA21E808DE}" type="parTrans" cxnId="{845B06F0-C095-42F7-A798-0D3DC7E50F61}">
      <dgm:prSet/>
      <dgm:spPr/>
      <dgm:t>
        <a:bodyPr/>
        <a:lstStyle/>
        <a:p>
          <a:endParaRPr lang="es-ES" sz="6600">
            <a:latin typeface="+mn-lt"/>
          </a:endParaRPr>
        </a:p>
      </dgm:t>
    </dgm:pt>
    <dgm:pt modelId="{C16DC0DE-DFD9-4428-B3BD-D9F691CA51CF}" type="sibTrans" cxnId="{845B06F0-C095-42F7-A798-0D3DC7E50F61}">
      <dgm:prSet/>
      <dgm:spPr/>
      <dgm:t>
        <a:bodyPr/>
        <a:lstStyle/>
        <a:p>
          <a:endParaRPr lang="es-ES" sz="6600">
            <a:latin typeface="+mn-lt"/>
          </a:endParaRPr>
        </a:p>
      </dgm:t>
    </dgm:pt>
    <dgm:pt modelId="{BF34CE03-F84A-4651-A11F-0DF98F0F56CF}">
      <dgm:prSet phldrT="[Texto]" custT="1"/>
      <dgm:spPr/>
      <dgm:t>
        <a:bodyPr/>
        <a:lstStyle/>
        <a:p>
          <a:r>
            <a:rPr lang="es-ES" sz="1800" dirty="0" smtClean="0">
              <a:latin typeface="+mn-lt"/>
            </a:rPr>
            <a:t>Unidades especializadas de investigación: </a:t>
          </a:r>
          <a:r>
            <a:rPr lang="es-ES" sz="1800" dirty="0" smtClean="0">
              <a:latin typeface="+mn-lt"/>
              <a:hlinkClick xmlns:r="http://schemas.openxmlformats.org/officeDocument/2006/relationships" r:id="rId1"/>
            </a:rPr>
            <a:t>Policía Nacional</a:t>
          </a:r>
          <a:r>
            <a:rPr lang="es-ES" sz="1800" dirty="0" smtClean="0">
              <a:latin typeface="+mn-lt"/>
            </a:rPr>
            <a:t>, </a:t>
          </a:r>
          <a:r>
            <a:rPr lang="es-ES" sz="1800" dirty="0" smtClean="0">
              <a:latin typeface="+mn-lt"/>
              <a:hlinkClick xmlns:r="http://schemas.openxmlformats.org/officeDocument/2006/relationships" r:id="rId2"/>
            </a:rPr>
            <a:t>Guardia Civil</a:t>
          </a:r>
          <a:endParaRPr lang="es-ES" sz="1800" dirty="0">
            <a:latin typeface="+mn-lt"/>
          </a:endParaRPr>
        </a:p>
      </dgm:t>
    </dgm:pt>
    <dgm:pt modelId="{4DC5613C-245B-4F84-B4C9-2ABF7A72C3B8}" type="parTrans" cxnId="{53145F35-01E4-4C12-8F8E-2BF42DC2DE6E}">
      <dgm:prSet/>
      <dgm:spPr/>
      <dgm:t>
        <a:bodyPr/>
        <a:lstStyle/>
        <a:p>
          <a:endParaRPr lang="es-ES" sz="6600">
            <a:latin typeface="+mn-lt"/>
          </a:endParaRPr>
        </a:p>
      </dgm:t>
    </dgm:pt>
    <dgm:pt modelId="{1B7F2C0D-A276-493B-9FBB-9F72D4B5F506}" type="sibTrans" cxnId="{53145F35-01E4-4C12-8F8E-2BF42DC2DE6E}">
      <dgm:prSet/>
      <dgm:spPr/>
      <dgm:t>
        <a:bodyPr/>
        <a:lstStyle/>
        <a:p>
          <a:endParaRPr lang="es-ES" sz="6600">
            <a:latin typeface="+mn-lt"/>
          </a:endParaRPr>
        </a:p>
      </dgm:t>
    </dgm:pt>
    <dgm:pt modelId="{74CAB36E-695F-4ED8-AB40-2047AB5EA9C3}">
      <dgm:prSet custT="1"/>
      <dgm:spPr/>
      <dgm:t>
        <a:bodyPr/>
        <a:lstStyle/>
        <a:p>
          <a:r>
            <a:rPr lang="es-ES" sz="1800" dirty="0" smtClean="0">
              <a:latin typeface="+mn-lt"/>
            </a:rPr>
            <a:t>Denuncia o reporta un contenido inapropiado. Líneas de denuncia anónima. Ejemplo: </a:t>
          </a:r>
          <a:r>
            <a:rPr lang="es-ES" sz="1800" dirty="0" smtClean="0">
              <a:latin typeface="+mn-lt"/>
              <a:hlinkClick xmlns:r="http://schemas.openxmlformats.org/officeDocument/2006/relationships" r:id="rId3"/>
            </a:rPr>
            <a:t>Google+</a:t>
          </a:r>
          <a:r>
            <a:rPr lang="es-ES" sz="1800" i="0" u="none" dirty="0" smtClean="0">
              <a:latin typeface="+mn-lt"/>
            </a:rPr>
            <a:t>; </a:t>
          </a:r>
          <a:r>
            <a:rPr lang="es-ES" sz="1800" dirty="0" smtClean="0">
              <a:latin typeface="+mn-lt"/>
              <a:hlinkClick xmlns:r="http://schemas.openxmlformats.org/officeDocument/2006/relationships" r:id="rId4"/>
            </a:rPr>
            <a:t>Consejos de Google</a:t>
          </a:r>
          <a:endParaRPr lang="es-ES" sz="1800" dirty="0">
            <a:latin typeface="+mn-lt"/>
          </a:endParaRPr>
        </a:p>
      </dgm:t>
    </dgm:pt>
    <dgm:pt modelId="{601D27F5-886C-4B94-92B0-E2621567769F}" type="parTrans" cxnId="{900489D8-A50F-43ED-A1FE-C32F3B48C244}">
      <dgm:prSet/>
      <dgm:spPr/>
      <dgm:t>
        <a:bodyPr/>
        <a:lstStyle/>
        <a:p>
          <a:endParaRPr lang="es-ES" sz="2000">
            <a:latin typeface="+mn-lt"/>
          </a:endParaRPr>
        </a:p>
      </dgm:t>
    </dgm:pt>
    <dgm:pt modelId="{C7618084-79BA-4047-8832-0027CF4DB5A6}" type="sibTrans" cxnId="{900489D8-A50F-43ED-A1FE-C32F3B48C244}">
      <dgm:prSet/>
      <dgm:spPr/>
      <dgm:t>
        <a:bodyPr/>
        <a:lstStyle/>
        <a:p>
          <a:endParaRPr lang="es-ES" sz="2000">
            <a:latin typeface="+mn-lt"/>
          </a:endParaRPr>
        </a:p>
      </dgm:t>
    </dgm:pt>
    <dgm:pt modelId="{14C0F57D-E35C-4980-ABFC-11F613CCC13F}" type="pres">
      <dgm:prSet presAssocID="{E8BE34F9-CE85-4510-8168-F8CD91F351D3}" presName="Name0" presStyleCnt="0">
        <dgm:presLayoutVars>
          <dgm:dir/>
          <dgm:resizeHandles val="exact"/>
        </dgm:presLayoutVars>
      </dgm:prSet>
      <dgm:spPr/>
      <dgm:t>
        <a:bodyPr/>
        <a:lstStyle/>
        <a:p>
          <a:endParaRPr lang="es-ES"/>
        </a:p>
      </dgm:t>
    </dgm:pt>
    <dgm:pt modelId="{21393C89-909D-4B39-9A4C-14C12AA6BD33}" type="pres">
      <dgm:prSet presAssocID="{BC46B4F4-1EAD-4537-AF76-F85C56165C1A}" presName="composite" presStyleCnt="0"/>
      <dgm:spPr/>
    </dgm:pt>
    <dgm:pt modelId="{5B478B50-31E5-4833-917A-FFF323A00EAA}" type="pres">
      <dgm:prSet presAssocID="{BC46B4F4-1EAD-4537-AF76-F85C56165C1A}" presName="rect1" presStyleLbl="trAlignAcc1" presStyleIdx="0" presStyleCnt="3" custScaleY="124057">
        <dgm:presLayoutVars>
          <dgm:bulletEnabled val="1"/>
        </dgm:presLayoutVars>
      </dgm:prSet>
      <dgm:spPr/>
      <dgm:t>
        <a:bodyPr/>
        <a:lstStyle/>
        <a:p>
          <a:endParaRPr lang="es-ES"/>
        </a:p>
      </dgm:t>
    </dgm:pt>
    <dgm:pt modelId="{DE978455-A81B-4997-AB5C-F981F88ACF0C}" type="pres">
      <dgm:prSet presAssocID="{BC46B4F4-1EAD-4537-AF76-F85C56165C1A}" presName="rect2" presStyleLbl="fgImgPlace1" presStyleIdx="0" presStyleCnt="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A1A3E46A-7551-4F69-A166-B08F37175E77}" type="pres">
      <dgm:prSet presAssocID="{C16DC0DE-DFD9-4428-B3BD-D9F691CA51CF}" presName="sibTrans" presStyleCnt="0"/>
      <dgm:spPr/>
    </dgm:pt>
    <dgm:pt modelId="{B065AF41-7B3E-4C30-A154-740135620741}" type="pres">
      <dgm:prSet presAssocID="{74CAB36E-695F-4ED8-AB40-2047AB5EA9C3}" presName="composite" presStyleCnt="0"/>
      <dgm:spPr/>
    </dgm:pt>
    <dgm:pt modelId="{B10C3B9C-06D2-40D1-BD91-FD7C9BF7414F}" type="pres">
      <dgm:prSet presAssocID="{74CAB36E-695F-4ED8-AB40-2047AB5EA9C3}" presName="rect1" presStyleLbl="trAlignAcc1" presStyleIdx="1" presStyleCnt="3" custScaleY="124434">
        <dgm:presLayoutVars>
          <dgm:bulletEnabled val="1"/>
        </dgm:presLayoutVars>
      </dgm:prSet>
      <dgm:spPr/>
      <dgm:t>
        <a:bodyPr/>
        <a:lstStyle/>
        <a:p>
          <a:endParaRPr lang="es-ES"/>
        </a:p>
      </dgm:t>
    </dgm:pt>
    <dgm:pt modelId="{7617A462-4D11-4F78-BB14-14AB9F25B8D2}" type="pres">
      <dgm:prSet presAssocID="{74CAB36E-695F-4ED8-AB40-2047AB5EA9C3}" presName="rect2" presStyleLbl="fgImgPlace1" presStyleIdx="1" presStyleCnt="3"/>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829553B1-8552-4194-B5C0-6A938029BDA3}" type="pres">
      <dgm:prSet presAssocID="{C7618084-79BA-4047-8832-0027CF4DB5A6}" presName="sibTrans" presStyleCnt="0"/>
      <dgm:spPr/>
    </dgm:pt>
    <dgm:pt modelId="{1B5A5F45-B5F2-4C0B-BB69-17F325F5D565}" type="pres">
      <dgm:prSet presAssocID="{BF34CE03-F84A-4651-A11F-0DF98F0F56CF}" presName="composite" presStyleCnt="0"/>
      <dgm:spPr/>
    </dgm:pt>
    <dgm:pt modelId="{A5FE55DF-659D-4BAA-91A2-9E78ADD351B7}" type="pres">
      <dgm:prSet presAssocID="{BF34CE03-F84A-4651-A11F-0DF98F0F56CF}" presName="rect1" presStyleLbl="trAlignAcc1" presStyleIdx="2" presStyleCnt="3" custLinFactNeighborY="15916">
        <dgm:presLayoutVars>
          <dgm:bulletEnabled val="1"/>
        </dgm:presLayoutVars>
      </dgm:prSet>
      <dgm:spPr/>
      <dgm:t>
        <a:bodyPr/>
        <a:lstStyle/>
        <a:p>
          <a:endParaRPr lang="es-ES"/>
        </a:p>
      </dgm:t>
    </dgm:pt>
    <dgm:pt modelId="{FCF147E8-9C9E-4E0D-9F5D-EFE73E68CDFC}" type="pres">
      <dgm:prSet presAssocID="{BF34CE03-F84A-4651-A11F-0DF98F0F56CF}" presName="rect2" presStyleLbl="fgImgPlace1" presStyleIdx="2" presStyleCnt="3" custLinFactNeighborY="15159"/>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t>
        <a:bodyPr/>
        <a:lstStyle/>
        <a:p>
          <a:endParaRPr lang="es-ES"/>
        </a:p>
      </dgm:t>
    </dgm:pt>
  </dgm:ptLst>
  <dgm:cxnLst>
    <dgm:cxn modelId="{317A3973-9FA6-41BC-BD1B-830C48F7E1BC}" type="presOf" srcId="{BC46B4F4-1EAD-4537-AF76-F85C56165C1A}" destId="{5B478B50-31E5-4833-917A-FFF323A00EAA}" srcOrd="0" destOrd="0" presId="urn:microsoft.com/office/officeart/2008/layout/PictureStrips"/>
    <dgm:cxn modelId="{0CCD8F04-6677-425F-952B-BFC6C510842A}" type="presOf" srcId="{E8BE34F9-CE85-4510-8168-F8CD91F351D3}" destId="{14C0F57D-E35C-4980-ABFC-11F613CCC13F}" srcOrd="0" destOrd="0" presId="urn:microsoft.com/office/officeart/2008/layout/PictureStrips"/>
    <dgm:cxn modelId="{900489D8-A50F-43ED-A1FE-C32F3B48C244}" srcId="{E8BE34F9-CE85-4510-8168-F8CD91F351D3}" destId="{74CAB36E-695F-4ED8-AB40-2047AB5EA9C3}" srcOrd="1" destOrd="0" parTransId="{601D27F5-886C-4B94-92B0-E2621567769F}" sibTransId="{C7618084-79BA-4047-8832-0027CF4DB5A6}"/>
    <dgm:cxn modelId="{406A62CD-BCEE-4C2A-B2A3-CB84281B0D95}" type="presOf" srcId="{BF34CE03-F84A-4651-A11F-0DF98F0F56CF}" destId="{A5FE55DF-659D-4BAA-91A2-9E78ADD351B7}" srcOrd="0" destOrd="0" presId="urn:microsoft.com/office/officeart/2008/layout/PictureStrips"/>
    <dgm:cxn modelId="{845B06F0-C095-42F7-A798-0D3DC7E50F61}" srcId="{E8BE34F9-CE85-4510-8168-F8CD91F351D3}" destId="{BC46B4F4-1EAD-4537-AF76-F85C56165C1A}" srcOrd="0" destOrd="0" parTransId="{D31C6297-E1C4-4A65-B817-08DA21E808DE}" sibTransId="{C16DC0DE-DFD9-4428-B3BD-D9F691CA51CF}"/>
    <dgm:cxn modelId="{53145F35-01E4-4C12-8F8E-2BF42DC2DE6E}" srcId="{E8BE34F9-CE85-4510-8168-F8CD91F351D3}" destId="{BF34CE03-F84A-4651-A11F-0DF98F0F56CF}" srcOrd="2" destOrd="0" parTransId="{4DC5613C-245B-4F84-B4C9-2ABF7A72C3B8}" sibTransId="{1B7F2C0D-A276-493B-9FBB-9F72D4B5F506}"/>
    <dgm:cxn modelId="{7FEA0940-9FAA-450A-B651-49B102F75A69}" type="presOf" srcId="{74CAB36E-695F-4ED8-AB40-2047AB5EA9C3}" destId="{B10C3B9C-06D2-40D1-BD91-FD7C9BF7414F}" srcOrd="0" destOrd="0" presId="urn:microsoft.com/office/officeart/2008/layout/PictureStrips"/>
    <dgm:cxn modelId="{A902CAF1-696E-40D7-9F7B-C6DEFBD69DF2}" type="presParOf" srcId="{14C0F57D-E35C-4980-ABFC-11F613CCC13F}" destId="{21393C89-909D-4B39-9A4C-14C12AA6BD33}" srcOrd="0" destOrd="0" presId="urn:microsoft.com/office/officeart/2008/layout/PictureStrips"/>
    <dgm:cxn modelId="{E80CD388-C741-4591-95BC-4117AE874A41}" type="presParOf" srcId="{21393C89-909D-4B39-9A4C-14C12AA6BD33}" destId="{5B478B50-31E5-4833-917A-FFF323A00EAA}" srcOrd="0" destOrd="0" presId="urn:microsoft.com/office/officeart/2008/layout/PictureStrips"/>
    <dgm:cxn modelId="{8BAABF26-79B8-4D97-A749-582754AA58E0}" type="presParOf" srcId="{21393C89-909D-4B39-9A4C-14C12AA6BD33}" destId="{DE978455-A81B-4997-AB5C-F981F88ACF0C}" srcOrd="1" destOrd="0" presId="urn:microsoft.com/office/officeart/2008/layout/PictureStrips"/>
    <dgm:cxn modelId="{4147DEA5-6C6D-4DAC-A87C-ECF93469D82E}" type="presParOf" srcId="{14C0F57D-E35C-4980-ABFC-11F613CCC13F}" destId="{A1A3E46A-7551-4F69-A166-B08F37175E77}" srcOrd="1" destOrd="0" presId="urn:microsoft.com/office/officeart/2008/layout/PictureStrips"/>
    <dgm:cxn modelId="{D33F9D11-C71D-437A-A802-4A118EA55710}" type="presParOf" srcId="{14C0F57D-E35C-4980-ABFC-11F613CCC13F}" destId="{B065AF41-7B3E-4C30-A154-740135620741}" srcOrd="2" destOrd="0" presId="urn:microsoft.com/office/officeart/2008/layout/PictureStrips"/>
    <dgm:cxn modelId="{75E3FAC7-68FF-4924-804A-37648B83D554}" type="presParOf" srcId="{B065AF41-7B3E-4C30-A154-740135620741}" destId="{B10C3B9C-06D2-40D1-BD91-FD7C9BF7414F}" srcOrd="0" destOrd="0" presId="urn:microsoft.com/office/officeart/2008/layout/PictureStrips"/>
    <dgm:cxn modelId="{18C9D95E-2C54-4F65-9E0B-E25F62E8BB3F}" type="presParOf" srcId="{B065AF41-7B3E-4C30-A154-740135620741}" destId="{7617A462-4D11-4F78-BB14-14AB9F25B8D2}" srcOrd="1" destOrd="0" presId="urn:microsoft.com/office/officeart/2008/layout/PictureStrips"/>
    <dgm:cxn modelId="{F4735165-D4E0-41E4-954E-2D60D770705E}" type="presParOf" srcId="{14C0F57D-E35C-4980-ABFC-11F613CCC13F}" destId="{829553B1-8552-4194-B5C0-6A938029BDA3}" srcOrd="3" destOrd="0" presId="urn:microsoft.com/office/officeart/2008/layout/PictureStrips"/>
    <dgm:cxn modelId="{273578B5-6A64-4085-9A90-F237A89C52C9}" type="presParOf" srcId="{14C0F57D-E35C-4980-ABFC-11F613CCC13F}" destId="{1B5A5F45-B5F2-4C0B-BB69-17F325F5D565}" srcOrd="4" destOrd="0" presId="urn:microsoft.com/office/officeart/2008/layout/PictureStrips"/>
    <dgm:cxn modelId="{0E007ED4-0D9D-460B-B171-D201F87305A0}" type="presParOf" srcId="{1B5A5F45-B5F2-4C0B-BB69-17F325F5D565}" destId="{A5FE55DF-659D-4BAA-91A2-9E78ADD351B7}" srcOrd="0" destOrd="0" presId="urn:microsoft.com/office/officeart/2008/layout/PictureStrips"/>
    <dgm:cxn modelId="{FD77A742-42C4-46DF-A5F5-2BE994FADD6A}" type="presParOf" srcId="{1B5A5F45-B5F2-4C0B-BB69-17F325F5D565}" destId="{FCF147E8-9C9E-4E0D-9F5D-EFE73E68CD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8F311-2D3B-44D1-B2DB-A632490E51DE}">
      <dsp:nvSpPr>
        <dsp:cNvPr id="0" name=""/>
        <dsp:cNvSpPr/>
      </dsp:nvSpPr>
      <dsp:spPr>
        <a:xfrm>
          <a:off x="1293075" y="55"/>
          <a:ext cx="1433994" cy="2025572"/>
        </a:xfrm>
        <a:prstGeom prst="roundRect">
          <a:avLst>
            <a:gd name="adj" fmla="val 10000"/>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Hablan de forma genérica</a:t>
          </a:r>
          <a:endParaRPr lang="es-ES" sz="1800" kern="1200" dirty="0"/>
        </a:p>
      </dsp:txBody>
      <dsp:txXfrm>
        <a:off x="1335075" y="42055"/>
        <a:ext cx="1349994" cy="1941572"/>
      </dsp:txXfrm>
    </dsp:sp>
    <dsp:sp modelId="{6AB18C95-05B9-47E3-B344-065F02C40EE8}">
      <dsp:nvSpPr>
        <dsp:cNvPr id="0" name=""/>
        <dsp:cNvSpPr/>
      </dsp:nvSpPr>
      <dsp:spPr>
        <a:xfrm>
          <a:off x="473082" y="2159243"/>
          <a:ext cx="1338823" cy="2025572"/>
        </a:xfrm>
        <a:prstGeom prst="roundRect">
          <a:avLst>
            <a:gd name="adj" fmla="val 10000"/>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Sin dar datos </a:t>
          </a:r>
          <a:endParaRPr lang="es-ES" sz="1800" kern="1200" dirty="0"/>
        </a:p>
      </dsp:txBody>
      <dsp:txXfrm>
        <a:off x="512295" y="2198456"/>
        <a:ext cx="1260397" cy="1947146"/>
      </dsp:txXfrm>
    </dsp:sp>
    <dsp:sp modelId="{D7DD856C-FD11-47DE-9174-C7FB1F07B8CE}">
      <dsp:nvSpPr>
        <dsp:cNvPr id="0" name=""/>
        <dsp:cNvSpPr/>
      </dsp:nvSpPr>
      <dsp:spPr>
        <a:xfrm>
          <a:off x="2436279" y="2592290"/>
          <a:ext cx="1727457" cy="998303"/>
        </a:xfrm>
        <a:prstGeom prst="roundRect">
          <a:avLst>
            <a:gd name="adj" fmla="val 10000"/>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Contradicciones</a:t>
          </a:r>
          <a:endParaRPr lang="es-ES" sz="1800" kern="1200" dirty="0"/>
        </a:p>
      </dsp:txBody>
      <dsp:txXfrm>
        <a:off x="2465518" y="2621529"/>
        <a:ext cx="1668979" cy="939825"/>
      </dsp:txXfrm>
    </dsp:sp>
    <dsp:sp modelId="{7E2EC7CA-711B-4BEC-8E99-1E7636DAD10C}">
      <dsp:nvSpPr>
        <dsp:cNvPr id="0" name=""/>
        <dsp:cNvSpPr/>
      </dsp:nvSpPr>
      <dsp:spPr>
        <a:xfrm>
          <a:off x="3057493" y="602"/>
          <a:ext cx="1478610" cy="2025572"/>
        </a:xfrm>
        <a:prstGeom prst="roundRect">
          <a:avLst>
            <a:gd name="adj" fmla="val 10000"/>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t>Errores ortográficos y gramaticales</a:t>
          </a:r>
          <a:endParaRPr lang="es-ES" sz="1800" b="0" kern="1200" dirty="0"/>
        </a:p>
      </dsp:txBody>
      <dsp:txXfrm>
        <a:off x="3100800" y="43909"/>
        <a:ext cx="1391996" cy="1938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8F311-2D3B-44D1-B2DB-A632490E51DE}">
      <dsp:nvSpPr>
        <dsp:cNvPr id="0" name=""/>
        <dsp:cNvSpPr/>
      </dsp:nvSpPr>
      <dsp:spPr>
        <a:xfrm>
          <a:off x="479647" y="298110"/>
          <a:ext cx="2067860" cy="190515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Regalos caros, desorbitados, sin siquiera concurso</a:t>
          </a:r>
          <a:endParaRPr lang="es-ES" sz="1800" kern="1200" dirty="0"/>
        </a:p>
      </dsp:txBody>
      <dsp:txXfrm>
        <a:off x="535447" y="353910"/>
        <a:ext cx="1956260" cy="1793558"/>
      </dsp:txXfrm>
    </dsp:sp>
    <dsp:sp modelId="{6AB18C95-05B9-47E3-B344-065F02C40EE8}">
      <dsp:nvSpPr>
        <dsp:cNvPr id="0" name=""/>
        <dsp:cNvSpPr/>
      </dsp:nvSpPr>
      <dsp:spPr>
        <a:xfrm>
          <a:off x="211279" y="2592273"/>
          <a:ext cx="1718830" cy="1929310"/>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t>Referencias a compañías e instituciones conocidas </a:t>
          </a:r>
          <a:endParaRPr lang="es-ES" sz="1800" kern="1200" dirty="0"/>
        </a:p>
      </dsp:txBody>
      <dsp:txXfrm>
        <a:off x="261622" y="2642616"/>
        <a:ext cx="1618144" cy="1828624"/>
      </dsp:txXfrm>
    </dsp:sp>
    <dsp:sp modelId="{D7DD856C-FD11-47DE-9174-C7FB1F07B8CE}">
      <dsp:nvSpPr>
        <dsp:cNvPr id="0" name=""/>
        <dsp:cNvSpPr/>
      </dsp:nvSpPr>
      <dsp:spPr>
        <a:xfrm>
          <a:off x="2500690" y="2952345"/>
          <a:ext cx="1361797" cy="881622"/>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Falsa credibilidad</a:t>
          </a:r>
          <a:endParaRPr lang="es-ES" sz="1800" kern="1200" dirty="0"/>
        </a:p>
      </dsp:txBody>
      <dsp:txXfrm>
        <a:off x="2526512" y="2978167"/>
        <a:ext cx="1310153" cy="829978"/>
      </dsp:txXfrm>
    </dsp:sp>
    <dsp:sp modelId="{7E2EC7CA-711B-4BEC-8E99-1E7636DAD10C}">
      <dsp:nvSpPr>
        <dsp:cNvPr id="0" name=""/>
        <dsp:cNvSpPr/>
      </dsp:nvSpPr>
      <dsp:spPr>
        <a:xfrm>
          <a:off x="3043330" y="1041728"/>
          <a:ext cx="1156529" cy="1163062"/>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t>Petición de reenvío (viralidad)</a:t>
          </a:r>
          <a:endParaRPr lang="es-ES" sz="1800" b="0" kern="1200" dirty="0"/>
        </a:p>
      </dsp:txBody>
      <dsp:txXfrm>
        <a:off x="3077204" y="1075602"/>
        <a:ext cx="1088781" cy="1095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704B3-E5E7-4D53-B09F-AA698E929DF6}">
      <dsp:nvSpPr>
        <dsp:cNvPr id="0" name=""/>
        <dsp:cNvSpPr/>
      </dsp:nvSpPr>
      <dsp:spPr>
        <a:xfrm>
          <a:off x="0" y="104004"/>
          <a:ext cx="2100127" cy="1260076"/>
        </a:xfrm>
        <a:prstGeom prst="rect">
          <a:avLst/>
        </a:prstGeom>
        <a:solidFill>
          <a:srgbClr val="88A9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Infoxicación. Sobrecarga informativa</a:t>
          </a:r>
          <a:endParaRPr lang="es-ES" sz="2000" kern="1200" dirty="0">
            <a:latin typeface="Calibri" panose="020F0502020204030204" pitchFamily="34" charset="0"/>
          </a:endParaRPr>
        </a:p>
      </dsp:txBody>
      <dsp:txXfrm>
        <a:off x="0" y="104004"/>
        <a:ext cx="2100127" cy="1260076"/>
      </dsp:txXfrm>
    </dsp:sp>
    <dsp:sp modelId="{77DFC512-8A8D-41F4-A8F0-4934237A0466}">
      <dsp:nvSpPr>
        <dsp:cNvPr id="0" name=""/>
        <dsp:cNvSpPr/>
      </dsp:nvSpPr>
      <dsp:spPr>
        <a:xfrm>
          <a:off x="2310140" y="104004"/>
          <a:ext cx="2100127" cy="1260076"/>
        </a:xfrm>
        <a:prstGeom prst="rect">
          <a:avLst/>
        </a:prstGeom>
        <a:solidFill>
          <a:srgbClr val="4D95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Ausencia filtrado. Conclusiones no contrastadas</a:t>
          </a:r>
          <a:endParaRPr lang="es-ES" sz="2000" kern="1200" dirty="0">
            <a:latin typeface="Calibri" panose="020F0502020204030204" pitchFamily="34" charset="0"/>
          </a:endParaRPr>
        </a:p>
      </dsp:txBody>
      <dsp:txXfrm>
        <a:off x="2310140" y="104004"/>
        <a:ext cx="2100127" cy="1260076"/>
      </dsp:txXfrm>
    </dsp:sp>
    <dsp:sp modelId="{BC22524D-EE55-41D2-88A8-344FC9DB0B76}">
      <dsp:nvSpPr>
        <dsp:cNvPr id="0" name=""/>
        <dsp:cNvSpPr/>
      </dsp:nvSpPr>
      <dsp:spPr>
        <a:xfrm>
          <a:off x="4620280" y="104004"/>
          <a:ext cx="2100127" cy="1260076"/>
        </a:xfrm>
        <a:prstGeom prst="rect">
          <a:avLst/>
        </a:prstGeom>
        <a:solidFill>
          <a:srgbClr val="418B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Escasa fiabilidad resultados</a:t>
          </a:r>
          <a:endParaRPr lang="es-ES" sz="2000" kern="1200" dirty="0">
            <a:latin typeface="Calibri" panose="020F0502020204030204" pitchFamily="34" charset="0"/>
          </a:endParaRPr>
        </a:p>
      </dsp:txBody>
      <dsp:txXfrm>
        <a:off x="4620280" y="104004"/>
        <a:ext cx="2100127" cy="1260076"/>
      </dsp:txXfrm>
    </dsp:sp>
    <dsp:sp modelId="{92A7D79B-CD96-43FD-BC4F-D80838121E59}">
      <dsp:nvSpPr>
        <dsp:cNvPr id="0" name=""/>
        <dsp:cNvSpPr/>
      </dsp:nvSpPr>
      <dsp:spPr>
        <a:xfrm>
          <a:off x="0" y="1574093"/>
          <a:ext cx="2100127" cy="1260076"/>
        </a:xfrm>
        <a:prstGeom prst="rect">
          <a:avLst/>
        </a:prstGeom>
        <a:solidFill>
          <a:srgbClr val="468C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Caducidad y pérdida de información</a:t>
          </a:r>
          <a:endParaRPr lang="es-ES" sz="2000" kern="1200" dirty="0">
            <a:latin typeface="Calibri" panose="020F0502020204030204" pitchFamily="34" charset="0"/>
          </a:endParaRPr>
        </a:p>
      </dsp:txBody>
      <dsp:txXfrm>
        <a:off x="0" y="1574093"/>
        <a:ext cx="2100127" cy="1260076"/>
      </dsp:txXfrm>
    </dsp:sp>
    <dsp:sp modelId="{C670E0A9-8C52-4452-AD55-BBD2E41300FD}">
      <dsp:nvSpPr>
        <dsp:cNvPr id="0" name=""/>
        <dsp:cNvSpPr/>
      </dsp:nvSpPr>
      <dsp:spPr>
        <a:xfrm>
          <a:off x="2310140" y="1574093"/>
          <a:ext cx="2100127" cy="1260076"/>
        </a:xfrm>
        <a:prstGeom prst="rect">
          <a:avLst/>
        </a:prstGeom>
        <a:solidFill>
          <a:srgbClr val="466C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Inseguridad de la información archivada </a:t>
          </a:r>
          <a:endParaRPr lang="es-ES" sz="2000" kern="1200" dirty="0">
            <a:latin typeface="Calibri" panose="020F0502020204030204" pitchFamily="34" charset="0"/>
          </a:endParaRPr>
        </a:p>
      </dsp:txBody>
      <dsp:txXfrm>
        <a:off x="2310140" y="1574093"/>
        <a:ext cx="2100127" cy="1260076"/>
      </dsp:txXfrm>
    </dsp:sp>
    <dsp:sp modelId="{8B9537CD-9969-47D0-A97C-776B33503BE1}">
      <dsp:nvSpPr>
        <dsp:cNvPr id="0" name=""/>
        <dsp:cNvSpPr/>
      </dsp:nvSpPr>
      <dsp:spPr>
        <a:xfrm>
          <a:off x="4620280" y="1574093"/>
          <a:ext cx="2100127" cy="1260076"/>
        </a:xfrm>
        <a:prstGeom prst="rect">
          <a:avLst/>
        </a:prstGeom>
        <a:solidFill>
          <a:schemeClr val="accent3">
            <a:hueOff val="9375221"/>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Dificultad acceso y recuperación documentos</a:t>
          </a:r>
          <a:endParaRPr lang="es-ES" sz="2000" kern="1200" dirty="0">
            <a:latin typeface="Calibri" panose="020F0502020204030204" pitchFamily="34" charset="0"/>
          </a:endParaRPr>
        </a:p>
      </dsp:txBody>
      <dsp:txXfrm>
        <a:off x="4620280" y="1574093"/>
        <a:ext cx="2100127" cy="1260076"/>
      </dsp:txXfrm>
    </dsp:sp>
    <dsp:sp modelId="{C6F89731-8EAC-4752-AE04-D03EAB6CC4FA}">
      <dsp:nvSpPr>
        <dsp:cNvPr id="0" name=""/>
        <dsp:cNvSpPr/>
      </dsp:nvSpPr>
      <dsp:spPr>
        <a:xfrm>
          <a:off x="2310140" y="3044183"/>
          <a:ext cx="2100127" cy="1260076"/>
        </a:xfrm>
        <a:prstGeom prst="rect">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Duplicidad información </a:t>
          </a:r>
          <a:endParaRPr lang="es-ES" sz="2000" kern="1200" dirty="0">
            <a:latin typeface="Calibri" panose="020F0502020204030204" pitchFamily="34" charset="0"/>
          </a:endParaRPr>
        </a:p>
      </dsp:txBody>
      <dsp:txXfrm>
        <a:off x="2310140" y="3044183"/>
        <a:ext cx="2100127" cy="1260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78B50-31E5-4833-917A-FFF323A00EAA}">
      <dsp:nvSpPr>
        <dsp:cNvPr id="0" name=""/>
        <dsp:cNvSpPr/>
      </dsp:nvSpPr>
      <dsp:spPr>
        <a:xfrm>
          <a:off x="171832" y="809769"/>
          <a:ext cx="4050820" cy="157041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7424"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mn-lt"/>
            </a:rPr>
            <a:t>Dialogar con tus padres y educadores, con naturalidad, sobre el contenido no apropiado que encuentras y cómo te sientes ante él</a:t>
          </a:r>
          <a:endParaRPr lang="es-ES" sz="1800" kern="1200" dirty="0">
            <a:latin typeface="+mn-lt"/>
          </a:endParaRPr>
        </a:p>
      </dsp:txBody>
      <dsp:txXfrm>
        <a:off x="171832" y="809769"/>
        <a:ext cx="4050820" cy="1570414"/>
      </dsp:txXfrm>
    </dsp:sp>
    <dsp:sp modelId="{DE978455-A81B-4997-AB5C-F981F88ACF0C}">
      <dsp:nvSpPr>
        <dsp:cNvPr id="0" name=""/>
        <dsp:cNvSpPr/>
      </dsp:nvSpPr>
      <dsp:spPr>
        <a:xfrm>
          <a:off x="3048" y="779186"/>
          <a:ext cx="886116" cy="132917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C3B9C-06D2-40D1-BD91-FD7C9BF7414F}">
      <dsp:nvSpPr>
        <dsp:cNvPr id="0" name=""/>
        <dsp:cNvSpPr/>
      </dsp:nvSpPr>
      <dsp:spPr>
        <a:xfrm>
          <a:off x="4622587" y="806190"/>
          <a:ext cx="4050820" cy="157518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7424"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mn-lt"/>
            </a:rPr>
            <a:t>Denuncia o reporta un contenido inapropiado. Líneas de denuncia anónima. Ejemplo: </a:t>
          </a:r>
          <a:r>
            <a:rPr lang="es-ES" sz="1800" kern="1200" dirty="0" smtClean="0">
              <a:latin typeface="+mn-lt"/>
              <a:hlinkClick xmlns:r="http://schemas.openxmlformats.org/officeDocument/2006/relationships" r:id="rId2"/>
            </a:rPr>
            <a:t>Google+</a:t>
          </a:r>
          <a:r>
            <a:rPr lang="es-ES" sz="1800" i="0" u="none" kern="1200" dirty="0" smtClean="0">
              <a:latin typeface="+mn-lt"/>
            </a:rPr>
            <a:t>; </a:t>
          </a:r>
          <a:r>
            <a:rPr lang="es-ES" sz="1800" kern="1200" dirty="0" smtClean="0">
              <a:latin typeface="+mn-lt"/>
              <a:hlinkClick xmlns:r="http://schemas.openxmlformats.org/officeDocument/2006/relationships" r:id="rId3"/>
            </a:rPr>
            <a:t>Consejos de Google</a:t>
          </a:r>
          <a:endParaRPr lang="es-ES" sz="1800" kern="1200" dirty="0">
            <a:latin typeface="+mn-lt"/>
          </a:endParaRPr>
        </a:p>
      </dsp:txBody>
      <dsp:txXfrm>
        <a:off x="4622587" y="806190"/>
        <a:ext cx="4050820" cy="1575186"/>
      </dsp:txXfrm>
    </dsp:sp>
    <dsp:sp modelId="{7617A462-4D11-4F78-BB14-14AB9F25B8D2}">
      <dsp:nvSpPr>
        <dsp:cNvPr id="0" name=""/>
        <dsp:cNvSpPr/>
      </dsp:nvSpPr>
      <dsp:spPr>
        <a:xfrm>
          <a:off x="4453803" y="777993"/>
          <a:ext cx="886116" cy="132917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E55DF-659D-4BAA-91A2-9E78ADD351B7}">
      <dsp:nvSpPr>
        <dsp:cNvPr id="0" name=""/>
        <dsp:cNvSpPr/>
      </dsp:nvSpPr>
      <dsp:spPr>
        <a:xfrm>
          <a:off x="2397209" y="2910577"/>
          <a:ext cx="4050820" cy="126588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7424"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mn-lt"/>
            </a:rPr>
            <a:t>Unidades especializadas de investigación: </a:t>
          </a:r>
          <a:r>
            <a:rPr lang="es-ES" sz="1800" kern="1200" dirty="0" smtClean="0">
              <a:latin typeface="+mn-lt"/>
              <a:hlinkClick xmlns:r="http://schemas.openxmlformats.org/officeDocument/2006/relationships" r:id="rId5"/>
            </a:rPr>
            <a:t>Policía Nacional</a:t>
          </a:r>
          <a:r>
            <a:rPr lang="es-ES" sz="1800" kern="1200" dirty="0" smtClean="0">
              <a:latin typeface="+mn-lt"/>
            </a:rPr>
            <a:t>, </a:t>
          </a:r>
          <a:r>
            <a:rPr lang="es-ES" sz="1800" kern="1200" dirty="0" smtClean="0">
              <a:latin typeface="+mn-lt"/>
              <a:hlinkClick xmlns:r="http://schemas.openxmlformats.org/officeDocument/2006/relationships" r:id="rId6"/>
            </a:rPr>
            <a:t>Guardia Civil</a:t>
          </a:r>
          <a:endParaRPr lang="es-ES" sz="1800" kern="1200" dirty="0">
            <a:latin typeface="+mn-lt"/>
          </a:endParaRPr>
        </a:p>
      </dsp:txBody>
      <dsp:txXfrm>
        <a:off x="2397209" y="2910577"/>
        <a:ext cx="4050820" cy="1265881"/>
      </dsp:txXfrm>
    </dsp:sp>
    <dsp:sp modelId="{FCF147E8-9C9E-4E0D-9F5D-EFE73E68CDFC}">
      <dsp:nvSpPr>
        <dsp:cNvPr id="0" name=""/>
        <dsp:cNvSpPr/>
      </dsp:nvSpPr>
      <dsp:spPr>
        <a:xfrm>
          <a:off x="2228425" y="2727740"/>
          <a:ext cx="886116" cy="132917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D30B536-51E1-4401-AF0B-9DCB7444EC20}" type="datetimeFigureOut">
              <a:rPr lang="es-ES" smtClean="0"/>
              <a:pPr/>
              <a:t>29/3/24</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54FB5C9-81FA-4710-B165-B93E385E2811}" type="slidenum">
              <a:rPr lang="es-ES" smtClean="0"/>
              <a:pPr/>
              <a:t>‹Nr.›</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E7D3A5-61E4-41FB-BDD8-4A3F31366299}" type="datetimeFigureOut">
              <a:rPr lang="es-ES" smtClean="0"/>
              <a:pPr/>
              <a:t>29/3/24</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3D8BDE8-A576-4CDF-8B7E-C1251C1776C5}" type="slidenum">
              <a:rPr lang="es-ES" smtClean="0"/>
              <a:pPr/>
              <a:t>‹Nr.›</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177152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Tree>
    <p:extLst>
      <p:ext uri="{BB962C8B-B14F-4D97-AF65-F5344CB8AC3E}">
        <p14:creationId xmlns:p14="http://schemas.microsoft.com/office/powerpoint/2010/main" val="278146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Tree>
    <p:extLst>
      <p:ext uri="{BB962C8B-B14F-4D97-AF65-F5344CB8AC3E}">
        <p14:creationId xmlns:p14="http://schemas.microsoft.com/office/powerpoint/2010/main" val="3842085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Tree>
    <p:extLst>
      <p:ext uri="{BB962C8B-B14F-4D97-AF65-F5344CB8AC3E}">
        <p14:creationId xmlns:p14="http://schemas.microsoft.com/office/powerpoint/2010/main" val="128496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Tree>
    <p:extLst>
      <p:ext uri="{BB962C8B-B14F-4D97-AF65-F5344CB8AC3E}">
        <p14:creationId xmlns:p14="http://schemas.microsoft.com/office/powerpoint/2010/main" val="73610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3284172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15</a:t>
            </a:fld>
            <a:endParaRPr lang="es-ES_tradnl"/>
          </a:p>
        </p:txBody>
      </p:sp>
    </p:spTree>
    <p:extLst>
      <p:ext uri="{BB962C8B-B14F-4D97-AF65-F5344CB8AC3E}">
        <p14:creationId xmlns:p14="http://schemas.microsoft.com/office/powerpoint/2010/main" val="2503630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16</a:t>
            </a:fld>
            <a:endParaRPr lang="es-ES_tradnl"/>
          </a:p>
        </p:txBody>
      </p:sp>
    </p:spTree>
    <p:extLst>
      <p:ext uri="{BB962C8B-B14F-4D97-AF65-F5344CB8AC3E}">
        <p14:creationId xmlns:p14="http://schemas.microsoft.com/office/powerpoint/2010/main" val="338997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17</a:t>
            </a:fld>
            <a:endParaRPr lang="es-ES_tradnl"/>
          </a:p>
        </p:txBody>
      </p:sp>
    </p:spTree>
    <p:extLst>
      <p:ext uri="{BB962C8B-B14F-4D97-AF65-F5344CB8AC3E}">
        <p14:creationId xmlns:p14="http://schemas.microsoft.com/office/powerpoint/2010/main" val="3647618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18</a:t>
            </a:fld>
            <a:endParaRPr lang="es-ES"/>
          </a:p>
        </p:txBody>
      </p:sp>
    </p:spTree>
    <p:extLst>
      <p:ext uri="{BB962C8B-B14F-4D97-AF65-F5344CB8AC3E}">
        <p14:creationId xmlns:p14="http://schemas.microsoft.com/office/powerpoint/2010/main" val="1717232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19</a:t>
            </a:fld>
            <a:endParaRPr lang="es-ES"/>
          </a:p>
        </p:txBody>
      </p:sp>
    </p:spTree>
    <p:extLst>
      <p:ext uri="{BB962C8B-B14F-4D97-AF65-F5344CB8AC3E}">
        <p14:creationId xmlns:p14="http://schemas.microsoft.com/office/powerpoint/2010/main" val="327739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4290103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20</a:t>
            </a:fld>
            <a:endParaRPr lang="es-ES_tradnl"/>
          </a:p>
        </p:txBody>
      </p:sp>
    </p:spTree>
    <p:extLst>
      <p:ext uri="{BB962C8B-B14F-4D97-AF65-F5344CB8AC3E}">
        <p14:creationId xmlns:p14="http://schemas.microsoft.com/office/powerpoint/2010/main" val="1404937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21</a:t>
            </a:fld>
            <a:endParaRPr lang="es-ES_tradnl"/>
          </a:p>
        </p:txBody>
      </p:sp>
    </p:spTree>
    <p:extLst>
      <p:ext uri="{BB962C8B-B14F-4D97-AF65-F5344CB8AC3E}">
        <p14:creationId xmlns:p14="http://schemas.microsoft.com/office/powerpoint/2010/main" val="76217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22</a:t>
            </a:fld>
            <a:endParaRPr lang="es-ES"/>
          </a:p>
        </p:txBody>
      </p:sp>
    </p:spTree>
    <p:extLst>
      <p:ext uri="{BB962C8B-B14F-4D97-AF65-F5344CB8AC3E}">
        <p14:creationId xmlns:p14="http://schemas.microsoft.com/office/powerpoint/2010/main" val="1040518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23</a:t>
            </a:fld>
            <a:endParaRPr lang="es-ES"/>
          </a:p>
        </p:txBody>
      </p:sp>
    </p:spTree>
    <p:extLst>
      <p:ext uri="{BB962C8B-B14F-4D97-AF65-F5344CB8AC3E}">
        <p14:creationId xmlns:p14="http://schemas.microsoft.com/office/powerpoint/2010/main" val="3010831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100" dirty="0">
              <a:solidFill>
                <a:schemeClr val="tx1"/>
              </a:solidFill>
            </a:endParaRPr>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24</a:t>
            </a:fld>
            <a:endParaRPr lang="es-ES_tradnl"/>
          </a:p>
        </p:txBody>
      </p:sp>
    </p:spTree>
    <p:extLst>
      <p:ext uri="{BB962C8B-B14F-4D97-AF65-F5344CB8AC3E}">
        <p14:creationId xmlns:p14="http://schemas.microsoft.com/office/powerpoint/2010/main" val="2382879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25</a:t>
            </a:fld>
            <a:endParaRPr lang="es-ES"/>
          </a:p>
        </p:txBody>
      </p:sp>
    </p:spTree>
    <p:extLst>
      <p:ext uri="{BB962C8B-B14F-4D97-AF65-F5344CB8AC3E}">
        <p14:creationId xmlns:p14="http://schemas.microsoft.com/office/powerpoint/2010/main" val="1732448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26</a:t>
            </a:fld>
            <a:endParaRPr lang="es-ES"/>
          </a:p>
        </p:txBody>
      </p:sp>
    </p:spTree>
    <p:extLst>
      <p:ext uri="{BB962C8B-B14F-4D97-AF65-F5344CB8AC3E}">
        <p14:creationId xmlns:p14="http://schemas.microsoft.com/office/powerpoint/2010/main" val="2539392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27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961956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28</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346299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4</a:t>
            </a:fld>
            <a:endParaRPr lang="es-ES"/>
          </a:p>
        </p:txBody>
      </p:sp>
    </p:spTree>
    <p:extLst>
      <p:ext uri="{BB962C8B-B14F-4D97-AF65-F5344CB8AC3E}">
        <p14:creationId xmlns:p14="http://schemas.microsoft.com/office/powerpoint/2010/main" val="40118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Tree>
    <p:extLst>
      <p:ext uri="{BB962C8B-B14F-4D97-AF65-F5344CB8AC3E}">
        <p14:creationId xmlns:p14="http://schemas.microsoft.com/office/powerpoint/2010/main" val="338579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6</a:t>
            </a:fld>
            <a:endParaRPr lang="es-ES_tradnl"/>
          </a:p>
        </p:txBody>
      </p:sp>
    </p:spTree>
    <p:extLst>
      <p:ext uri="{BB962C8B-B14F-4D97-AF65-F5344CB8AC3E}">
        <p14:creationId xmlns:p14="http://schemas.microsoft.com/office/powerpoint/2010/main" val="408687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7</a:t>
            </a:fld>
            <a:endParaRPr lang="es-ES_tradnl"/>
          </a:p>
        </p:txBody>
      </p:sp>
    </p:spTree>
    <p:extLst>
      <p:ext uri="{BB962C8B-B14F-4D97-AF65-F5344CB8AC3E}">
        <p14:creationId xmlns:p14="http://schemas.microsoft.com/office/powerpoint/2010/main" val="361312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Tree>
    <p:extLst>
      <p:ext uri="{BB962C8B-B14F-4D97-AF65-F5344CB8AC3E}">
        <p14:creationId xmlns:p14="http://schemas.microsoft.com/office/powerpoint/2010/main" val="297996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9</a:t>
            </a:fld>
            <a:endParaRPr lang="es-ES"/>
          </a:p>
        </p:txBody>
      </p:sp>
    </p:spTree>
    <p:extLst>
      <p:ext uri="{BB962C8B-B14F-4D97-AF65-F5344CB8AC3E}">
        <p14:creationId xmlns:p14="http://schemas.microsoft.com/office/powerpoint/2010/main" val="906655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is4k.es/" TargetMode="External"/><Relationship Id="rId4" Type="http://schemas.openxmlformats.org/officeDocument/2006/relationships/image" Target="../media/image5.jpeg"/><Relationship Id="rId5" Type="http://schemas.openxmlformats.org/officeDocument/2006/relationships/hyperlink" Target="https://www.facebook.com/Internet-Segura-For-Kids-1886436838309254" TargetMode="External"/><Relationship Id="rId6" Type="http://schemas.openxmlformats.org/officeDocument/2006/relationships/image" Target="../media/image6.png"/><Relationship Id="rId7" Type="http://schemas.openxmlformats.org/officeDocument/2006/relationships/hyperlink" Target="https://twitter.com/is4k" TargetMode="External"/><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4" Type="http://schemas.openxmlformats.org/officeDocument/2006/relationships/hyperlink" Target="https://creativecommons.org/licenses/by-nc-sa/4.0/deed.es_ES" TargetMode="External"/><Relationship Id="rId5"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hyperlink" Target="https://www.incibe.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7"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15"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pic>
        <p:nvPicPr>
          <p:cNvPr id="11" name="Imagen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18" name="Imagen 17" descr="Y:\90_IS4K\logos\logo corporativo\finales\logo-is4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pic>
        <p:nvPicPr>
          <p:cNvPr id="3" name="Imagen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4613" y="6013994"/>
            <a:ext cx="2295144" cy="658368"/>
          </a:xfrm>
          <a:prstGeom prst="rect">
            <a:avLst/>
          </a:prstGeom>
        </p:spPr>
      </p:pic>
    </p:spTree>
    <p:extLst>
      <p:ext uri="{BB962C8B-B14F-4D97-AF65-F5344CB8AC3E}">
        <p14:creationId xmlns:p14="http://schemas.microsoft.com/office/powerpoint/2010/main" val="1804754077"/>
      </p:ext>
    </p:extLst>
  </p:cSld>
  <p:clrMapOvr>
    <a:masterClrMapping/>
  </p:clrMapOvr>
  <p:extLst mod="1">
    <p:ext uri="{DCECCB84-F9BA-43D5-87BE-67443E8EF086}">
      <p15:sldGuideLst xmlns:p15="http://schemas.microsoft.com/office/powerpoint/2012/main">
        <p15:guide id="1" orient="horz" pos="3793" userDrawn="1">
          <p15:clr>
            <a:srgbClr val="FBAE40"/>
          </p15:clr>
        </p15:guide>
        <p15:guide id="2" pos="4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nchor="ctr"/>
          <a:lstStyle>
            <a:lvl1pPr>
              <a:defRPr sz="4400">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sz="1200">
                <a:solidFill>
                  <a:schemeClr val="bg1"/>
                </a:solidFill>
              </a:defRPr>
            </a:lvl1pPr>
          </a:lstStyle>
          <a:p>
            <a:fld id="{45CE3856-8916-4ABC-A3AA-954FF73B1515}" type="datetime1">
              <a:rPr lang="es-ES" smtClean="0"/>
              <a:pPr/>
              <a:t>29/3/24</a:t>
            </a:fld>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70ED536F-580B-41F4-B85A-D05C7DF0A5F5}" type="slidenum">
              <a:rPr lang="es-ES" smtClean="0"/>
              <a:pPr/>
              <a:t>‹Nr.›</a:t>
            </a:fld>
            <a:endParaRPr lang="es-ES" dirty="0"/>
          </a:p>
        </p:txBody>
      </p:sp>
      <p:sp>
        <p:nvSpPr>
          <p:cNvPr id="5" name="4 Marcador de pie de página"/>
          <p:cNvSpPr>
            <a:spLocks noGrp="1"/>
          </p:cNvSpPr>
          <p:nvPr>
            <p:ph type="ftr" sz="quarter" idx="11"/>
          </p:nvPr>
        </p:nvSpPr>
        <p:spPr>
          <a:xfrm>
            <a:off x="1547664" y="6356350"/>
            <a:ext cx="6408712" cy="365125"/>
          </a:xfrm>
          <a:prstGeom prst="rect">
            <a:avLst/>
          </a:prstGeom>
        </p:spPr>
        <p:txBody>
          <a:bodyPr/>
          <a:lstStyle>
            <a:lvl1pPr>
              <a:defRPr sz="1400" b="1">
                <a:solidFill>
                  <a:schemeClr val="bg1"/>
                </a:solidFill>
              </a:defRPr>
            </a:lvl1pPr>
          </a:lstStyle>
          <a:p>
            <a:pPr algn="ctr"/>
            <a:r>
              <a:rPr lang="es-ES" dirty="0" smtClean="0"/>
              <a:t>Privacidad, identidad digital y reputación online </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 de presentación">
    <p:spTree>
      <p:nvGrpSpPr>
        <p:cNvPr id="1" name=""/>
        <p:cNvGrpSpPr/>
        <p:nvPr/>
      </p:nvGrpSpPr>
      <p:grpSpPr>
        <a:xfrm>
          <a:off x="0" y="0"/>
          <a:ext cx="0" cy="0"/>
          <a:chOff x="0" y="0"/>
          <a:chExt cx="0" cy="0"/>
        </a:xfrm>
      </p:grpSpPr>
      <p:sp>
        <p:nvSpPr>
          <p:cNvPr id="3"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s-ES" dirty="0">
              <a:solidFill>
                <a:srgbClr val="F79646">
                  <a:lumMod val="75000"/>
                </a:srgbClr>
              </a:solidFill>
            </a:endParaRPr>
          </a:p>
        </p:txBody>
      </p:sp>
      <p:sp>
        <p:nvSpPr>
          <p:cNvPr id="18" name="Redondear rectángulo de esquina del mismo lado 32"/>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0" name="17 CuadroTexto"/>
          <p:cNvSpPr txBox="1"/>
          <p:nvPr userDrawn="1"/>
        </p:nvSpPr>
        <p:spPr>
          <a:xfrm>
            <a:off x="1548644" y="2697653"/>
            <a:ext cx="7416824" cy="978729"/>
          </a:xfrm>
          <a:prstGeom prst="rect">
            <a:avLst/>
          </a:prstGeom>
          <a:noFill/>
        </p:spPr>
        <p:txBody>
          <a:bodyPr wrap="square" rtlCol="0">
            <a:spAutoFit/>
          </a:body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22" name="Imagen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p:cNvGrpSpPr/>
          <p:nvPr userDrawn="1"/>
        </p:nvGrpSpPr>
        <p:grpSpPr>
          <a:xfrm>
            <a:off x="569808" y="4293096"/>
            <a:ext cx="8322672" cy="1954381"/>
            <a:chOff x="569808" y="3913892"/>
            <a:chExt cx="8322672" cy="1954381"/>
          </a:xfrm>
        </p:grpSpPr>
        <p:cxnSp>
          <p:nvCxnSpPr>
            <p:cNvPr id="14"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15" name="17 CuadroTexto"/>
            <p:cNvSpPr txBox="1"/>
            <p:nvPr userDrawn="1"/>
          </p:nvSpPr>
          <p:spPr>
            <a:xfrm>
              <a:off x="1217880" y="3913892"/>
              <a:ext cx="7674600" cy="1954381"/>
            </a:xfrm>
            <a:prstGeom prst="rect">
              <a:avLst/>
            </a:prstGeom>
            <a:noFill/>
          </p:spPr>
          <p:txBody>
            <a:bodyPr wrap="square" rtlCol="0">
              <a:spAutoFit/>
            </a:body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16"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21" name="Imagen 20">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23" name="Imagen 22">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25" name="Imagen 24"/>
            <p:cNvPicPr>
              <a:picLocks noChangeAspect="1"/>
            </p:cNvPicPr>
            <p:nvPr userDrawn="1"/>
          </p:nvPicPr>
          <p:blipFill>
            <a:blip r:embed="rId9"/>
            <a:stretch>
              <a:fillRect/>
            </a:stretch>
          </p:blipFill>
          <p:spPr>
            <a:xfrm>
              <a:off x="824088" y="4475681"/>
              <a:ext cx="352425" cy="276225"/>
            </a:xfrm>
            <a:prstGeom prst="rect">
              <a:avLst/>
            </a:prstGeom>
          </p:spPr>
        </p:pic>
      </p:grpSp>
      <p:pic>
        <p:nvPicPr>
          <p:cNvPr id="17" name="Imagen 16"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10"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388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hyperlink" Target="http://es.creativecommons.org/blog/licencias/" TargetMode="External"/><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search.creativecommons.org/" TargetMode="External"/><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K7hY_Nd8074" TargetMode="External"/><Relationship Id="rId4" Type="http://schemas.openxmlformats.org/officeDocument/2006/relationships/image" Target="../media/image34.jpe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png"/><Relationship Id="rId7"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png"/><Relationship Id="rId7" Type="http://schemas.openxmlformats.org/officeDocument/2006/relationships/image" Target="../media/image46.gi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hyperlink" Target="https://www.osi.es/" TargetMode="External"/><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p:txBody>
          <a:bodyPr/>
          <a:lstStyle/>
          <a:p>
            <a:r>
              <a:rPr lang="es-ES" dirty="0" smtClean="0"/>
              <a:t>Charla sensibilización al alumnado</a:t>
            </a:r>
            <a:endParaRPr lang="es-ES" dirty="0"/>
          </a:p>
        </p:txBody>
      </p:sp>
      <p:sp>
        <p:nvSpPr>
          <p:cNvPr id="5" name="4 Título"/>
          <p:cNvSpPr>
            <a:spLocks noGrp="1"/>
          </p:cNvSpPr>
          <p:nvPr>
            <p:ph type="ctrTitle"/>
          </p:nvPr>
        </p:nvSpPr>
        <p:spPr/>
        <p:txBody>
          <a:bodyPr/>
          <a:lstStyle/>
          <a:p>
            <a:r>
              <a:rPr lang="es-ES" dirty="0" smtClean="0"/>
              <a:t>Gestión de la información y acceso a contenidos apropiados</a:t>
            </a:r>
            <a:endParaRPr lang="es-ES" dirty="0"/>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Resultado de imagen de ejemplos de contenidos falsos en interne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772816"/>
            <a:ext cx="2824776" cy="3524985"/>
          </a:xfrm>
          <a:prstGeom prst="rect">
            <a:avLst/>
          </a:prstGeom>
          <a:ln>
            <a:noFill/>
          </a:ln>
          <a:effectLst>
            <a:softEdge rad="112500"/>
          </a:effectLst>
        </p:spPr>
      </p:pic>
      <p:pic>
        <p:nvPicPr>
          <p:cNvPr id="1032" name="Picture 8" descr="http://www.laredactoraexpress.es/blogs/wp-content/uploads/2014/09/whatsapp-4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3284984"/>
            <a:ext cx="2836477" cy="2868541"/>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número de diapositiva 15"/>
          <p:cNvSpPr>
            <a:spLocks noGrp="1"/>
          </p:cNvSpPr>
          <p:nvPr>
            <p:ph type="sldNum" sz="quarter" idx="12"/>
          </p:nvPr>
        </p:nvSpPr>
        <p:spPr/>
        <p:txBody>
          <a:bodyPr/>
          <a:lstStyle/>
          <a:p>
            <a:fld id="{132FADFE-3B8F-471C-ABF0-DBC7717ECBBC}" type="slidenum">
              <a:rPr lang="es-ES" smtClean="0"/>
              <a:pPr/>
              <a:t>10</a:t>
            </a:fld>
            <a:endParaRPr lang="es-ES"/>
          </a:p>
        </p:txBody>
      </p:sp>
      <p:pic>
        <p:nvPicPr>
          <p:cNvPr id="9" name="Imagen 8" descr="http://media.ocu.org/images/ECFA77B7BB28579DE25DDAC90CE866DE1810E4E4/w465-c4-he/9968a8ca-7318-475b-a080-38293fa3abcfbulo20.PNG"/>
          <p:cNvPicPr/>
          <p:nvPr/>
        </p:nvPicPr>
        <p:blipFill>
          <a:blip r:embed="rId5">
            <a:extLst>
              <a:ext uri="{28A0092B-C50C-407E-A947-70E740481C1C}">
                <a14:useLocalDpi xmlns:a14="http://schemas.microsoft.com/office/drawing/2010/main" val="0"/>
              </a:ext>
            </a:extLst>
          </a:blip>
          <a:srcRect/>
          <a:stretch>
            <a:fillRect/>
          </a:stretch>
        </p:blipFill>
        <p:spPr bwMode="auto">
          <a:xfrm>
            <a:off x="755576" y="1628800"/>
            <a:ext cx="2834495" cy="4042349"/>
          </a:xfrm>
          <a:prstGeom prst="rect">
            <a:avLst/>
          </a:prstGeom>
          <a:noFill/>
          <a:ln>
            <a:noFill/>
          </a:ln>
        </p:spPr>
      </p:pic>
      <p:sp>
        <p:nvSpPr>
          <p:cNvPr id="11" name="Marcador de pie de página 3"/>
          <p:cNvSpPr txBox="1">
            <a:spLocks/>
          </p:cNvSpPr>
          <p:nvPr/>
        </p:nvSpPr>
        <p:spPr>
          <a:xfrm>
            <a:off x="2483768" y="6358199"/>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Bulos, mitos y fraudes</a:t>
            </a:r>
            <a:endParaRPr lang="es-ES" b="1" dirty="0"/>
          </a:p>
        </p:txBody>
      </p:sp>
      <p:sp>
        <p:nvSpPr>
          <p:cNvPr id="14" name="13 Título"/>
          <p:cNvSpPr>
            <a:spLocks noGrp="1"/>
          </p:cNvSpPr>
          <p:nvPr>
            <p:ph type="title"/>
          </p:nvPr>
        </p:nvSpPr>
        <p:spPr/>
        <p:txBody>
          <a:bodyPr>
            <a:normAutofit/>
          </a:bodyPr>
          <a:lstStyle/>
          <a:p>
            <a:r>
              <a:rPr lang="es-ES" sz="4400" dirty="0" smtClean="0"/>
              <a:t>Bulos, mitos y fraudes</a:t>
            </a:r>
            <a:endParaRPr lang="es-ES" sz="4400" dirty="0"/>
          </a:p>
        </p:txBody>
      </p:sp>
    </p:spTree>
    <p:extLst>
      <p:ext uri="{BB962C8B-B14F-4D97-AF65-F5344CB8AC3E}">
        <p14:creationId xmlns:p14="http://schemas.microsoft.com/office/powerpoint/2010/main" val="3839312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normAutofit/>
          </a:bodyPr>
          <a:lstStyle/>
          <a:p>
            <a:r>
              <a:rPr lang="es-ES" sz="4400" dirty="0" smtClean="0"/>
              <a:t>Mentiras en la red</a:t>
            </a:r>
            <a:endParaRPr lang="es-ES" sz="4400" dirty="0"/>
          </a:p>
        </p:txBody>
      </p:sp>
      <p:sp>
        <p:nvSpPr>
          <p:cNvPr id="6" name="Marcador de número de diapositiva 5"/>
          <p:cNvSpPr>
            <a:spLocks noGrp="1"/>
          </p:cNvSpPr>
          <p:nvPr>
            <p:ph type="sldNum" sz="quarter" idx="12"/>
          </p:nvPr>
        </p:nvSpPr>
        <p:spPr/>
        <p:txBody>
          <a:bodyPr/>
          <a:lstStyle/>
          <a:p>
            <a:fld id="{132FADFE-3B8F-471C-ABF0-DBC7717ECBBC}" type="slidenum">
              <a:rPr lang="es-ES" smtClean="0"/>
              <a:pPr/>
              <a:t>11</a:t>
            </a:fld>
            <a:endParaRPr lang="es-ES"/>
          </a:p>
        </p:txBody>
      </p:sp>
      <p:sp>
        <p:nvSpPr>
          <p:cNvPr id="7"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Mentiras en la Red</a:t>
            </a:r>
            <a:endParaRPr lang="es-ES" b="1" dirty="0"/>
          </a:p>
        </p:txBody>
      </p:sp>
      <p:graphicFrame>
        <p:nvGraphicFramePr>
          <p:cNvPr id="10" name="Diagrama 9"/>
          <p:cNvGraphicFramePr/>
          <p:nvPr>
            <p:extLst>
              <p:ext uri="{D42A27DB-BD31-4B8C-83A1-F6EECF244321}">
                <p14:modId xmlns:p14="http://schemas.microsoft.com/office/powerpoint/2010/main" val="1006229885"/>
              </p:ext>
            </p:extLst>
          </p:nvPr>
        </p:nvGraphicFramePr>
        <p:xfrm>
          <a:off x="4220963" y="1700808"/>
          <a:ext cx="4887541" cy="4186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stretch>
            <a:fillRect/>
          </a:stretch>
        </p:blipFill>
        <p:spPr>
          <a:xfrm>
            <a:off x="323528" y="1404374"/>
            <a:ext cx="4037302" cy="4482480"/>
          </a:xfrm>
          <a:prstGeom prst="rect">
            <a:avLst/>
          </a:prstGeom>
        </p:spPr>
      </p:pic>
    </p:spTree>
    <p:extLst>
      <p:ext uri="{BB962C8B-B14F-4D97-AF65-F5344CB8AC3E}">
        <p14:creationId xmlns:p14="http://schemas.microsoft.com/office/powerpoint/2010/main" val="529415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132FADFE-3B8F-471C-ABF0-DBC7717ECBBC}" type="slidenum">
              <a:rPr lang="es-ES" smtClean="0"/>
              <a:pPr/>
              <a:t>12</a:t>
            </a:fld>
            <a:endParaRPr lang="es-ES"/>
          </a:p>
        </p:txBody>
      </p:sp>
      <p:graphicFrame>
        <p:nvGraphicFramePr>
          <p:cNvPr id="9" name="Diagrama 8"/>
          <p:cNvGraphicFramePr/>
          <p:nvPr>
            <p:extLst>
              <p:ext uri="{D42A27DB-BD31-4B8C-83A1-F6EECF244321}">
                <p14:modId xmlns:p14="http://schemas.microsoft.com/office/powerpoint/2010/main" val="1936368922"/>
              </p:ext>
            </p:extLst>
          </p:nvPr>
        </p:nvGraphicFramePr>
        <p:xfrm>
          <a:off x="107504" y="1383771"/>
          <a:ext cx="438348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Mentiras en la Red</a:t>
            </a:r>
            <a:endParaRPr lang="es-ES" b="1" dirty="0"/>
          </a:p>
        </p:txBody>
      </p:sp>
      <p:pic>
        <p:nvPicPr>
          <p:cNvPr id="2" name="Imagen 1"/>
          <p:cNvPicPr>
            <a:picLocks noChangeAspect="1"/>
          </p:cNvPicPr>
          <p:nvPr/>
        </p:nvPicPr>
        <p:blipFill>
          <a:blip r:embed="rId8"/>
          <a:stretch>
            <a:fillRect/>
          </a:stretch>
        </p:blipFill>
        <p:spPr>
          <a:xfrm>
            <a:off x="4724954" y="1530950"/>
            <a:ext cx="4147197" cy="4386162"/>
          </a:xfrm>
          <a:prstGeom prst="rect">
            <a:avLst/>
          </a:prstGeom>
        </p:spPr>
      </p:pic>
      <p:sp>
        <p:nvSpPr>
          <p:cNvPr id="8" name="10 Título"/>
          <p:cNvSpPr>
            <a:spLocks noGrp="1"/>
          </p:cNvSpPr>
          <p:nvPr>
            <p:ph type="title"/>
          </p:nvPr>
        </p:nvSpPr>
        <p:spPr>
          <a:xfrm>
            <a:off x="457200" y="274638"/>
            <a:ext cx="8229600" cy="1143000"/>
          </a:xfrm>
        </p:spPr>
        <p:txBody>
          <a:bodyPr>
            <a:normAutofit/>
          </a:bodyPr>
          <a:lstStyle/>
          <a:p>
            <a:r>
              <a:rPr lang="es-ES" sz="4400" dirty="0" smtClean="0"/>
              <a:t>Mentiras en la red</a:t>
            </a:r>
            <a:endParaRPr lang="es-ES" sz="4400" dirty="0"/>
          </a:p>
        </p:txBody>
      </p:sp>
    </p:spTree>
    <p:extLst>
      <p:ext uri="{BB962C8B-B14F-4D97-AF65-F5344CB8AC3E}">
        <p14:creationId xmlns:p14="http://schemas.microsoft.com/office/powerpoint/2010/main" val="2628354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132FADFE-3B8F-471C-ABF0-DBC7717ECBBC}" type="slidenum">
              <a:rPr lang="es-ES" smtClean="0"/>
              <a:pPr/>
              <a:t>13</a:t>
            </a:fld>
            <a:endParaRPr lang="es-ES"/>
          </a:p>
        </p:txBody>
      </p:sp>
      <p:grpSp>
        <p:nvGrpSpPr>
          <p:cNvPr id="13" name="Grupo 12"/>
          <p:cNvGrpSpPr/>
          <p:nvPr/>
        </p:nvGrpSpPr>
        <p:grpSpPr>
          <a:xfrm>
            <a:off x="7014921" y="1709796"/>
            <a:ext cx="1608322" cy="1143732"/>
            <a:chOff x="641" y="1885372"/>
            <a:chExt cx="1318426" cy="1758206"/>
          </a:xfrm>
        </p:grpSpPr>
        <p:sp>
          <p:nvSpPr>
            <p:cNvPr id="14" name="Rectángulo redondeado 13"/>
            <p:cNvSpPr/>
            <p:nvPr/>
          </p:nvSpPr>
          <p:spPr>
            <a:xfrm>
              <a:off x="641" y="1885372"/>
              <a:ext cx="1318426"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5" name="Rectángulo 14"/>
            <p:cNvSpPr/>
            <p:nvPr/>
          </p:nvSpPr>
          <p:spPr>
            <a:xfrm>
              <a:off x="39256" y="1923987"/>
              <a:ext cx="1241196" cy="16809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Evita daños directos y a terceros</a:t>
              </a:r>
              <a:endParaRPr lang="es-ES" sz="2100" kern="1200" dirty="0"/>
            </a:p>
          </p:txBody>
        </p:sp>
      </p:grpSp>
      <p:grpSp>
        <p:nvGrpSpPr>
          <p:cNvPr id="16" name="Grupo 15"/>
          <p:cNvGrpSpPr/>
          <p:nvPr/>
        </p:nvGrpSpPr>
        <p:grpSpPr>
          <a:xfrm>
            <a:off x="442202" y="1711635"/>
            <a:ext cx="1701139" cy="1143732"/>
            <a:chOff x="1429815" y="1885372"/>
            <a:chExt cx="1701139" cy="1758206"/>
          </a:xfrm>
        </p:grpSpPr>
        <p:sp>
          <p:nvSpPr>
            <p:cNvPr id="17" name="Rectángulo redondeado 16"/>
            <p:cNvSpPr/>
            <p:nvPr/>
          </p:nvSpPr>
          <p:spPr>
            <a:xfrm>
              <a:off x="1429815" y="1885372"/>
              <a:ext cx="1701139"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8" name="Rectángulo 17"/>
            <p:cNvSpPr/>
            <p:nvPr/>
          </p:nvSpPr>
          <p:spPr>
            <a:xfrm>
              <a:off x="1479640" y="1935197"/>
              <a:ext cx="1601489" cy="16585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kern="1200" dirty="0" smtClean="0"/>
                <a:t>Molestias y miedos</a:t>
              </a:r>
              <a:endParaRPr lang="es-ES" kern="1200" dirty="0"/>
            </a:p>
          </p:txBody>
        </p:sp>
      </p:grpSp>
      <p:pic>
        <p:nvPicPr>
          <p:cNvPr id="2" name="Imagen 1"/>
          <p:cNvPicPr>
            <a:picLocks noChangeAspect="1"/>
          </p:cNvPicPr>
          <p:nvPr/>
        </p:nvPicPr>
        <p:blipFill>
          <a:blip r:embed="rId3"/>
          <a:stretch>
            <a:fillRect/>
          </a:stretch>
        </p:blipFill>
        <p:spPr>
          <a:xfrm>
            <a:off x="2442996" y="1437217"/>
            <a:ext cx="4435634" cy="4435634"/>
          </a:xfrm>
          <a:prstGeom prst="rect">
            <a:avLst/>
          </a:prstGeom>
        </p:spPr>
      </p:pic>
      <p:sp>
        <p:nvSpPr>
          <p:cNvPr id="22"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Mentiras en la Red</a:t>
            </a:r>
            <a:endParaRPr lang="es-ES" b="1" dirty="0"/>
          </a:p>
        </p:txBody>
      </p:sp>
      <p:sp>
        <p:nvSpPr>
          <p:cNvPr id="23" name="10 Título"/>
          <p:cNvSpPr>
            <a:spLocks noGrp="1"/>
          </p:cNvSpPr>
          <p:nvPr>
            <p:ph type="title"/>
          </p:nvPr>
        </p:nvSpPr>
        <p:spPr>
          <a:xfrm>
            <a:off x="457200" y="274638"/>
            <a:ext cx="8229600" cy="1143000"/>
          </a:xfrm>
        </p:spPr>
        <p:txBody>
          <a:bodyPr>
            <a:normAutofit/>
          </a:bodyPr>
          <a:lstStyle/>
          <a:p>
            <a:r>
              <a:rPr lang="es-ES" sz="4400" dirty="0" smtClean="0"/>
              <a:t>Mentiras en la red</a:t>
            </a:r>
            <a:endParaRPr lang="es-ES" sz="4400" dirty="0"/>
          </a:p>
        </p:txBody>
      </p:sp>
      <p:grpSp>
        <p:nvGrpSpPr>
          <p:cNvPr id="24" name="Grupo 23"/>
          <p:cNvGrpSpPr/>
          <p:nvPr/>
        </p:nvGrpSpPr>
        <p:grpSpPr>
          <a:xfrm>
            <a:off x="179512" y="3495266"/>
            <a:ext cx="2127193" cy="2454014"/>
            <a:chOff x="0" y="0"/>
            <a:chExt cx="3130313" cy="1758206"/>
          </a:xfrm>
        </p:grpSpPr>
        <p:sp>
          <p:nvSpPr>
            <p:cNvPr id="25" name="Rectángulo redondeado 24"/>
            <p:cNvSpPr/>
            <p:nvPr/>
          </p:nvSpPr>
          <p:spPr>
            <a:xfrm>
              <a:off x="0" y="0"/>
              <a:ext cx="3130313"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6" name="Rectángulo 25"/>
            <p:cNvSpPr/>
            <p:nvPr/>
          </p:nvSpPr>
          <p:spPr>
            <a:xfrm>
              <a:off x="51496" y="51496"/>
              <a:ext cx="3027321" cy="16552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Ante la duda busca e infórmate en fuentes de confianza: OSI, Policía, Guardia Civil, etc.</a:t>
              </a:r>
            </a:p>
          </p:txBody>
        </p:sp>
      </p:grpSp>
      <p:grpSp>
        <p:nvGrpSpPr>
          <p:cNvPr id="27" name="Grupo 26"/>
          <p:cNvGrpSpPr/>
          <p:nvPr/>
        </p:nvGrpSpPr>
        <p:grpSpPr>
          <a:xfrm>
            <a:off x="7014921" y="3495266"/>
            <a:ext cx="1864508" cy="2454014"/>
            <a:chOff x="3353091" y="1301103"/>
            <a:chExt cx="1318426" cy="1758206"/>
          </a:xfrm>
        </p:grpSpPr>
        <p:sp>
          <p:nvSpPr>
            <p:cNvPr id="28" name="Rectángulo redondeado 27"/>
            <p:cNvSpPr/>
            <p:nvPr/>
          </p:nvSpPr>
          <p:spPr>
            <a:xfrm>
              <a:off x="3353091" y="1301103"/>
              <a:ext cx="1318426"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9" name="Rectángulo 28"/>
            <p:cNvSpPr/>
            <p:nvPr/>
          </p:nvSpPr>
          <p:spPr>
            <a:xfrm>
              <a:off x="3391706" y="1339718"/>
              <a:ext cx="1241196" cy="16809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0" kern="1200" dirty="0" smtClean="0"/>
                <a:t>Y NUNCA reenvíes estos mensajes</a:t>
              </a:r>
              <a:endParaRPr lang="es-ES" sz="2200" b="0" kern="1200" dirty="0"/>
            </a:p>
          </p:txBody>
        </p:sp>
      </p:grpSp>
    </p:spTree>
    <p:extLst>
      <p:ext uri="{BB962C8B-B14F-4D97-AF65-F5344CB8AC3E}">
        <p14:creationId xmlns:p14="http://schemas.microsoft.com/office/powerpoint/2010/main" val="1805172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1268760"/>
            <a:ext cx="9144000" cy="4925009"/>
          </a:xfrm>
        </p:spPr>
      </p:pic>
      <p:sp>
        <p:nvSpPr>
          <p:cNvPr id="7" name="Título 6"/>
          <p:cNvSpPr>
            <a:spLocks noGrp="1"/>
          </p:cNvSpPr>
          <p:nvPr>
            <p:ph type="title"/>
          </p:nvPr>
        </p:nvSpPr>
        <p:spPr>
          <a:xfrm>
            <a:off x="0" y="188640"/>
            <a:ext cx="9144000" cy="1080120"/>
          </a:xfrm>
          <a:solidFill>
            <a:schemeClr val="bg1"/>
          </a:solidFill>
        </p:spPr>
        <p:txBody>
          <a:bodyPr vert="horz" lIns="91440" tIns="45720" rIns="91440" bIns="45720" rtlCol="0" anchor="ctr">
            <a:noAutofit/>
          </a:bodyPr>
          <a:lstStyle/>
          <a:p>
            <a:pPr algn="ctr"/>
            <a:r>
              <a:rPr lang="es-ES" sz="4400" dirty="0" smtClean="0">
                <a:solidFill>
                  <a:srgbClr val="0070C0"/>
                </a:solidFill>
                <a:latin typeface="+mn-lt"/>
              </a:rPr>
              <a:t>Propiedad intelectual</a:t>
            </a:r>
            <a:endParaRPr lang="es-ES" sz="4400" dirty="0">
              <a:solidFill>
                <a:srgbClr val="0070C0"/>
              </a:solidFill>
              <a:latin typeface="+mn-lt"/>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14</a:t>
            </a:fld>
            <a:endParaRPr lang="es-ES"/>
          </a:p>
        </p:txBody>
      </p:sp>
      <p:sp>
        <p:nvSpPr>
          <p:cNvPr id="2" name="Marcador de pie de página 1"/>
          <p:cNvSpPr>
            <a:spLocks noGrp="1"/>
          </p:cNvSpPr>
          <p:nvPr>
            <p:ph type="ftr" sz="quarter" idx="11"/>
          </p:nvPr>
        </p:nvSpPr>
        <p:spPr>
          <a:xfrm>
            <a:off x="3671900" y="6356349"/>
            <a:ext cx="1800200" cy="365125"/>
          </a:xfrm>
        </p:spPr>
        <p:txBody>
          <a:bodyPr/>
          <a:lstStyle/>
          <a:p>
            <a:pPr algn="ctr"/>
            <a:r>
              <a:rPr lang="es-ES" b="1" dirty="0" smtClean="0"/>
              <a:t>Propiedad intelectual</a:t>
            </a:r>
            <a:endParaRPr lang="es-ES" b="1" dirty="0"/>
          </a:p>
        </p:txBody>
      </p:sp>
    </p:spTree>
    <p:extLst>
      <p:ext uri="{BB962C8B-B14F-4D97-AF65-F5344CB8AC3E}">
        <p14:creationId xmlns:p14="http://schemas.microsoft.com/office/powerpoint/2010/main" val="2258391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1493910"/>
            <a:ext cx="3600400" cy="3600400"/>
          </a:xfrm>
          <a:prstGeom prst="roundRect">
            <a:avLst>
              <a:gd name="adj" fmla="val 8594"/>
            </a:avLst>
          </a:prstGeom>
          <a:solidFill>
            <a:srgbClr val="FFFFFF">
              <a:shade val="85000"/>
            </a:srgbClr>
          </a:solidFill>
          <a:ln>
            <a:noFill/>
          </a:ln>
          <a:effectLst/>
        </p:spPr>
      </p:pic>
      <p:sp>
        <p:nvSpPr>
          <p:cNvPr id="5" name="Marcador de contenido 4"/>
          <p:cNvSpPr>
            <a:spLocks noGrp="1"/>
          </p:cNvSpPr>
          <p:nvPr>
            <p:ph idx="1"/>
          </p:nvPr>
        </p:nvSpPr>
        <p:spPr>
          <a:xfrm>
            <a:off x="2766628" y="5256580"/>
            <a:ext cx="3610744" cy="620692"/>
          </a:xfrm>
        </p:spPr>
        <p:txBody>
          <a:bodyPr>
            <a:normAutofit/>
          </a:bodyPr>
          <a:lstStyle/>
          <a:p>
            <a:pPr marL="0" indent="0" algn="ctr">
              <a:buNone/>
            </a:pPr>
            <a:r>
              <a:rPr lang="es-ES" sz="2400" dirty="0" smtClean="0">
                <a:solidFill>
                  <a:schemeClr val="tx1"/>
                </a:solidFill>
              </a:rPr>
              <a:t>Ejemplo</a:t>
            </a:r>
            <a:r>
              <a:rPr lang="es-ES" sz="2400" i="1" dirty="0" smtClean="0">
                <a:solidFill>
                  <a:schemeClr val="tx1"/>
                </a:solidFill>
              </a:rPr>
              <a:t> </a:t>
            </a:r>
            <a:r>
              <a:rPr lang="es-ES" sz="2400" b="1" i="1" dirty="0" smtClean="0">
                <a:solidFill>
                  <a:srgbClr val="0070C0"/>
                </a:solidFill>
              </a:rPr>
              <a:t>Coca-Cola</a:t>
            </a:r>
          </a:p>
        </p:txBody>
      </p:sp>
      <p:sp>
        <p:nvSpPr>
          <p:cNvPr id="8" name="Marcador de número de diapositiva 7"/>
          <p:cNvSpPr>
            <a:spLocks noGrp="1"/>
          </p:cNvSpPr>
          <p:nvPr>
            <p:ph type="sldNum" sz="quarter" idx="12"/>
          </p:nvPr>
        </p:nvSpPr>
        <p:spPr/>
        <p:txBody>
          <a:bodyPr/>
          <a:lstStyle/>
          <a:p>
            <a:fld id="{132FADFE-3B8F-471C-ABF0-DBC7717ECBBC}" type="slidenum">
              <a:rPr lang="es-ES" smtClean="0"/>
              <a:pPr/>
              <a:t>15</a:t>
            </a:fld>
            <a:endParaRPr lang="es-ES"/>
          </a:p>
        </p:txBody>
      </p:sp>
      <p:sp>
        <p:nvSpPr>
          <p:cNvPr id="3" name="Marcador de pie de página 2"/>
          <p:cNvSpPr>
            <a:spLocks noGrp="1"/>
          </p:cNvSpPr>
          <p:nvPr>
            <p:ph type="ftr" sz="quarter" idx="11"/>
          </p:nvPr>
        </p:nvSpPr>
        <p:spPr>
          <a:xfrm>
            <a:off x="2915816" y="6356350"/>
            <a:ext cx="3312368" cy="365125"/>
          </a:xfrm>
        </p:spPr>
        <p:txBody>
          <a:bodyPr/>
          <a:lstStyle/>
          <a:p>
            <a:pPr algn="ctr"/>
            <a:r>
              <a:rPr lang="es-ES" sz="1400" b="1" dirty="0" smtClean="0">
                <a:solidFill>
                  <a:schemeClr val="bg1"/>
                </a:solidFill>
              </a:rPr>
              <a:t>Ejemplo</a:t>
            </a:r>
            <a:endParaRPr lang="es-ES" sz="1400" b="1" dirty="0">
              <a:solidFill>
                <a:schemeClr val="bg1"/>
              </a:solidFill>
            </a:endParaRPr>
          </a:p>
        </p:txBody>
      </p:sp>
      <p:sp>
        <p:nvSpPr>
          <p:cNvPr id="9" name="Título 6"/>
          <p:cNvSpPr>
            <a:spLocks noGrp="1"/>
          </p:cNvSpPr>
          <p:nvPr>
            <p:ph type="title"/>
          </p:nvPr>
        </p:nvSpPr>
        <p:spPr>
          <a:xfrm>
            <a:off x="0" y="332656"/>
            <a:ext cx="9144000" cy="998984"/>
          </a:xfrm>
          <a:solidFill>
            <a:schemeClr val="bg1"/>
          </a:solidFill>
        </p:spPr>
        <p:txBody>
          <a:bodyPr vert="horz" lIns="91440" tIns="45720" rIns="91440" bIns="45720" rtlCol="0" anchor="ctr">
            <a:noAutofit/>
          </a:bodyPr>
          <a:lstStyle/>
          <a:p>
            <a:pPr algn="ctr"/>
            <a:r>
              <a:rPr lang="es-ES" sz="4400" dirty="0" smtClean="0">
                <a:solidFill>
                  <a:srgbClr val="0070C0"/>
                </a:solidFill>
                <a:latin typeface="+mn-lt"/>
              </a:rPr>
              <a:t>Propiedad intelectual</a:t>
            </a:r>
            <a:endParaRPr lang="es-ES" sz="4400" dirty="0">
              <a:solidFill>
                <a:srgbClr val="0070C0"/>
              </a:solidFill>
              <a:latin typeface="+mn-lt"/>
            </a:endParaRPr>
          </a:p>
        </p:txBody>
      </p:sp>
    </p:spTree>
    <p:extLst>
      <p:ext uri="{BB962C8B-B14F-4D97-AF65-F5344CB8AC3E}">
        <p14:creationId xmlns:p14="http://schemas.microsoft.com/office/powerpoint/2010/main" val="2370557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nchor="ctr">
            <a:normAutofit/>
          </a:bodyPr>
          <a:lstStyle/>
          <a:p>
            <a:r>
              <a:rPr lang="es-ES" sz="4400" dirty="0" smtClean="0"/>
              <a:t>Licencias creativas</a:t>
            </a:r>
            <a:endParaRPr lang="es-ES" sz="4400" dirty="0"/>
          </a:p>
        </p:txBody>
      </p:sp>
      <p:pic>
        <p:nvPicPr>
          <p:cNvPr id="7" name="Marcador de contenido 6">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29344" y="1452118"/>
            <a:ext cx="4485312" cy="2480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arcador de número de diapositiva 2"/>
          <p:cNvSpPr>
            <a:spLocks noGrp="1"/>
          </p:cNvSpPr>
          <p:nvPr>
            <p:ph type="sldNum" sz="quarter" idx="12"/>
          </p:nvPr>
        </p:nvSpPr>
        <p:spPr/>
        <p:txBody>
          <a:bodyPr/>
          <a:lstStyle/>
          <a:p>
            <a:fld id="{132FADFE-3B8F-471C-ABF0-DBC7717ECBBC}" type="slidenum">
              <a:rPr lang="es-ES" smtClean="0"/>
              <a:pPr/>
              <a:t>16</a:t>
            </a:fld>
            <a:endParaRPr lang="es-ES"/>
          </a:p>
        </p:txBody>
      </p:sp>
      <p:sp>
        <p:nvSpPr>
          <p:cNvPr id="4" name="Marcador de contenido 3"/>
          <p:cNvSpPr>
            <a:spLocks noGrp="1"/>
          </p:cNvSpPr>
          <p:nvPr>
            <p:ph sz="quarter" idx="4294967295"/>
          </p:nvPr>
        </p:nvSpPr>
        <p:spPr>
          <a:xfrm>
            <a:off x="0" y="4725665"/>
            <a:ext cx="9144000" cy="1439639"/>
          </a:xfrm>
          <a:prstGeom prst="rect">
            <a:avLst/>
          </a:prstGeom>
        </p:spPr>
        <p:txBody>
          <a:bodyPr>
            <a:normAutofit/>
          </a:bodyPr>
          <a:lstStyle/>
          <a:p>
            <a:pPr marL="0" indent="0" algn="ctr">
              <a:buNone/>
            </a:pPr>
            <a:r>
              <a:rPr lang="es-ES" sz="2800" dirty="0" smtClean="0"/>
              <a:t>Las licencias </a:t>
            </a:r>
            <a:r>
              <a:rPr lang="es-ES" sz="2800" dirty="0" smtClean="0">
                <a:solidFill>
                  <a:srgbClr val="0070C0"/>
                </a:solidFill>
              </a:rPr>
              <a:t>Creative Commons</a:t>
            </a:r>
            <a:r>
              <a:rPr lang="es-ES" sz="2800" dirty="0" smtClean="0"/>
              <a:t>, permiten que una obra pueda ser compartida </a:t>
            </a:r>
            <a:r>
              <a:rPr lang="es-ES" sz="2800" dirty="0"/>
              <a:t>y </a:t>
            </a:r>
            <a:r>
              <a:rPr lang="es-ES" sz="2800" dirty="0" smtClean="0"/>
              <a:t>reutilizada en </a:t>
            </a:r>
            <a:r>
              <a:rPr lang="es-ES" sz="2800" dirty="0"/>
              <a:t>términos </a:t>
            </a:r>
            <a:r>
              <a:rPr lang="es-ES" sz="2800" dirty="0" smtClean="0"/>
              <a:t>flexibles </a:t>
            </a:r>
            <a:r>
              <a:rPr lang="es-ES" sz="2800" dirty="0"/>
              <a:t>y </a:t>
            </a:r>
            <a:r>
              <a:rPr lang="es-ES" sz="2800" dirty="0" smtClean="0"/>
              <a:t>legales.</a:t>
            </a:r>
            <a:endParaRPr lang="es-ES" sz="2800" dirty="0"/>
          </a:p>
        </p:txBody>
      </p:sp>
      <p:sp>
        <p:nvSpPr>
          <p:cNvPr id="9"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Propiedad intelectual</a:t>
            </a:r>
            <a:endParaRPr lang="es-ES" b="1" dirty="0"/>
          </a:p>
        </p:txBody>
      </p:sp>
    </p:spTree>
    <p:extLst>
      <p:ext uri="{BB962C8B-B14F-4D97-AF65-F5344CB8AC3E}">
        <p14:creationId xmlns:p14="http://schemas.microsoft.com/office/powerpoint/2010/main" val="1544986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Autofit/>
          </a:bodyPr>
          <a:lstStyle/>
          <a:p>
            <a:r>
              <a:rPr lang="es-ES" sz="4400" dirty="0" smtClean="0"/>
              <a:t>Ejemplo. Búsqueda de imágenes de uso libre</a:t>
            </a:r>
            <a:endParaRPr lang="es-ES" sz="4400" dirty="0"/>
          </a:p>
        </p:txBody>
      </p:sp>
      <p:sp>
        <p:nvSpPr>
          <p:cNvPr id="3" name="Marcador de contenido 2"/>
          <p:cNvSpPr>
            <a:spLocks noGrp="1"/>
          </p:cNvSpPr>
          <p:nvPr>
            <p:ph idx="1"/>
          </p:nvPr>
        </p:nvSpPr>
        <p:spPr>
          <a:xfrm>
            <a:off x="0" y="1600201"/>
            <a:ext cx="9144000" cy="4205064"/>
          </a:xfrm>
        </p:spPr>
        <p:txBody>
          <a:bodyPr anchor="b">
            <a:normAutofit/>
          </a:bodyPr>
          <a:lstStyle/>
          <a:p>
            <a:pPr marL="0" indent="0" algn="ctr">
              <a:buNone/>
            </a:pPr>
            <a:r>
              <a:rPr lang="es-ES" sz="2800" dirty="0">
                <a:solidFill>
                  <a:srgbClr val="000000"/>
                </a:solidFill>
                <a:ea typeface="Calibri" panose="020F0502020204030204" pitchFamily="34" charset="0"/>
                <a:cs typeface="Calibri" panose="020F0502020204030204" pitchFamily="34" charset="0"/>
              </a:rPr>
              <a:t>El </a:t>
            </a:r>
            <a:r>
              <a:rPr lang="es-ES" sz="2800" dirty="0"/>
              <a:t>buscador de </a:t>
            </a:r>
            <a:r>
              <a:rPr lang="es-ES" sz="2800" dirty="0" err="1" smtClean="0"/>
              <a:t>Creative</a:t>
            </a:r>
            <a:r>
              <a:rPr lang="es-ES" sz="2800" dirty="0" smtClean="0"/>
              <a:t> </a:t>
            </a:r>
            <a:r>
              <a:rPr lang="es-ES" sz="2800" dirty="0" err="1"/>
              <a:t>Commons</a:t>
            </a:r>
            <a:r>
              <a:rPr lang="es-ES" sz="2800" dirty="0"/>
              <a:t> </a:t>
            </a:r>
            <a:r>
              <a:rPr lang="es-ES" sz="2800" dirty="0" smtClean="0">
                <a:solidFill>
                  <a:srgbClr val="000000"/>
                </a:solidFill>
                <a:ea typeface="Calibri" panose="020F0502020204030204" pitchFamily="34" charset="0"/>
                <a:cs typeface="Calibri" panose="020F0502020204030204" pitchFamily="34" charset="0"/>
              </a:rPr>
              <a:t>permite </a:t>
            </a:r>
            <a:r>
              <a:rPr lang="es-ES" sz="2800" dirty="0"/>
              <a:t>filtrar los resultados </a:t>
            </a:r>
            <a:r>
              <a:rPr lang="es-ES" sz="2800" dirty="0" smtClean="0">
                <a:solidFill>
                  <a:schemeClr val="tx1"/>
                </a:solidFill>
              </a:rPr>
              <a:t>según </a:t>
            </a:r>
            <a:r>
              <a:rPr lang="es-ES" sz="2800" dirty="0">
                <a:solidFill>
                  <a:schemeClr val="tx1"/>
                </a:solidFill>
              </a:rPr>
              <a:t>sus </a:t>
            </a:r>
            <a:r>
              <a:rPr lang="es-ES" sz="2800" dirty="0"/>
              <a:t>derechos de </a:t>
            </a:r>
            <a:r>
              <a:rPr lang="es-ES" sz="2800" dirty="0">
                <a:solidFill>
                  <a:srgbClr val="0070C0"/>
                </a:solidFill>
              </a:rPr>
              <a:t>uso</a:t>
            </a:r>
            <a:r>
              <a:rPr lang="es-ES" sz="2800" dirty="0">
                <a:solidFill>
                  <a:schemeClr val="tx1"/>
                </a:solidFill>
              </a:rPr>
              <a:t> y </a:t>
            </a:r>
            <a:r>
              <a:rPr lang="es-ES" sz="2800" dirty="0">
                <a:solidFill>
                  <a:srgbClr val="0070C0"/>
                </a:solidFill>
              </a:rPr>
              <a:t>reproducción</a:t>
            </a:r>
            <a:r>
              <a:rPr lang="es-ES" sz="2800" dirty="0" smtClean="0"/>
              <a:t>.</a:t>
            </a:r>
            <a:endParaRPr lang="es-ES" sz="2800" dirty="0"/>
          </a:p>
        </p:txBody>
      </p:sp>
      <p:sp>
        <p:nvSpPr>
          <p:cNvPr id="11" name="Marcador de número de diapositiva 10"/>
          <p:cNvSpPr>
            <a:spLocks noGrp="1"/>
          </p:cNvSpPr>
          <p:nvPr>
            <p:ph type="sldNum" sz="quarter" idx="12"/>
          </p:nvPr>
        </p:nvSpPr>
        <p:spPr/>
        <p:txBody>
          <a:bodyPr/>
          <a:lstStyle/>
          <a:p>
            <a:fld id="{132FADFE-3B8F-471C-ABF0-DBC7717ECBBC}" type="slidenum">
              <a:rPr lang="es-ES" smtClean="0"/>
              <a:pPr/>
              <a:t>17</a:t>
            </a:fld>
            <a:endParaRPr lang="es-ES"/>
          </a:p>
        </p:txBody>
      </p:sp>
      <p:pic>
        <p:nvPicPr>
          <p:cNvPr id="6" name="Imagen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4456" y="1700809"/>
            <a:ext cx="4855088" cy="2592288"/>
          </a:xfrm>
          <a:prstGeom prst="rect">
            <a:avLst/>
          </a:prstGeom>
          <a:ln>
            <a:noFill/>
          </a:ln>
          <a:effectLst>
            <a:outerShdw blurRad="292100" dist="139700" dir="2700000" algn="tl" rotWithShape="0">
              <a:srgbClr val="333333">
                <a:alpha val="65000"/>
              </a:srgbClr>
            </a:outerShdw>
          </a:effectLst>
        </p:spPr>
      </p:pic>
      <p:sp>
        <p:nvSpPr>
          <p:cNvPr id="7"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Propiedad intelectual</a:t>
            </a:r>
            <a:endParaRPr lang="es-ES" b="1" dirty="0"/>
          </a:p>
        </p:txBody>
      </p:sp>
    </p:spTree>
    <p:extLst>
      <p:ext uri="{BB962C8B-B14F-4D97-AF65-F5344CB8AC3E}">
        <p14:creationId xmlns:p14="http://schemas.microsoft.com/office/powerpoint/2010/main" val="3579950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4"/>
          <p:cNvSpPr>
            <a:spLocks noGrp="1"/>
          </p:cNvSpPr>
          <p:nvPr>
            <p:ph type="title"/>
          </p:nvPr>
        </p:nvSpPr>
        <p:spPr/>
        <p:txBody>
          <a:bodyPr vert="horz" lIns="91440" tIns="45720" rIns="91440" bIns="45720" rtlCol="0" anchor="ctr">
            <a:noAutofit/>
          </a:bodyPr>
          <a:lstStyle/>
          <a:p>
            <a:pPr algn="ctr"/>
            <a:r>
              <a:rPr lang="es-ES" sz="4400" dirty="0" smtClean="0">
                <a:solidFill>
                  <a:srgbClr val="0070C0"/>
                </a:solidFill>
                <a:latin typeface="+mn-lt"/>
              </a:rPr>
              <a:t>Gestión de la información</a:t>
            </a:r>
            <a:endParaRPr lang="es-ES" sz="4400" dirty="0">
              <a:solidFill>
                <a:srgbClr val="0070C0"/>
              </a:solidFill>
              <a:latin typeface="+mn-lt"/>
            </a:endParaRPr>
          </a:p>
        </p:txBody>
      </p:sp>
      <p:sp>
        <p:nvSpPr>
          <p:cNvPr id="9" name="Marcador de texto 5"/>
          <p:cNvSpPr>
            <a:spLocks noGrp="1"/>
          </p:cNvSpPr>
          <p:nvPr>
            <p:ph idx="1"/>
          </p:nvPr>
        </p:nvSpPr>
        <p:spPr>
          <a:xfrm>
            <a:off x="457200" y="1268760"/>
            <a:ext cx="8435280" cy="4857403"/>
          </a:xfrm>
        </p:spPr>
        <p:txBody>
          <a:bodyPr/>
          <a:lstStyle/>
          <a:p>
            <a:pPr algn="ctr">
              <a:buNone/>
            </a:pPr>
            <a:r>
              <a:rPr lang="es-ES" dirty="0" smtClean="0"/>
              <a:t>Almacenamiento del contenido digital</a:t>
            </a:r>
            <a:endParaRPr lang="es-ES" dirty="0"/>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18</a:t>
            </a:fld>
            <a:endParaRPr lang="es-ES"/>
          </a:p>
        </p:txBody>
      </p:sp>
      <p:sp>
        <p:nvSpPr>
          <p:cNvPr id="4" name="Marcador de pie de página 3"/>
          <p:cNvSpPr>
            <a:spLocks noGrp="1"/>
          </p:cNvSpPr>
          <p:nvPr>
            <p:ph type="ftr" sz="quarter" idx="11"/>
          </p:nvPr>
        </p:nvSpPr>
        <p:spPr>
          <a:xfrm>
            <a:off x="2915816" y="6356350"/>
            <a:ext cx="3312368" cy="365125"/>
          </a:xfrm>
        </p:spPr>
        <p:txBody>
          <a:bodyPr/>
          <a:lstStyle/>
          <a:p>
            <a:pPr algn="ctr"/>
            <a:r>
              <a:rPr lang="es-ES" b="1" dirty="0" smtClean="0"/>
              <a:t>Almacenamiento del contenido digital</a:t>
            </a:r>
            <a:endParaRPr lang="es-ES" b="1" dirty="0"/>
          </a:p>
        </p:txBody>
      </p:sp>
      <p:pic>
        <p:nvPicPr>
          <p:cNvPr id="8" name="Marcador de contenido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692" y="2144893"/>
            <a:ext cx="5544616" cy="36603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66757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smtClean="0"/>
              <a:t>Riesgos de una mala gestión </a:t>
            </a:r>
            <a:br>
              <a:rPr lang="es-ES" sz="4400" dirty="0" smtClean="0"/>
            </a:br>
            <a:r>
              <a:rPr lang="es-ES" sz="4400" dirty="0" smtClean="0"/>
              <a:t>de la información</a:t>
            </a:r>
            <a:endParaRPr lang="es-ES" sz="4400" dirty="0"/>
          </a:p>
        </p:txBody>
      </p:sp>
      <p:sp>
        <p:nvSpPr>
          <p:cNvPr id="7" name="Marcador de número de diapositiva 6"/>
          <p:cNvSpPr>
            <a:spLocks noGrp="1"/>
          </p:cNvSpPr>
          <p:nvPr>
            <p:ph type="sldNum" sz="quarter" idx="12"/>
          </p:nvPr>
        </p:nvSpPr>
        <p:spPr/>
        <p:txBody>
          <a:bodyPr/>
          <a:lstStyle/>
          <a:p>
            <a:fld id="{70ED536F-580B-41F4-B85A-D05C7DF0A5F5}" type="slidenum">
              <a:rPr lang="es-ES" smtClean="0"/>
              <a:pPr/>
              <a:t>19</a:t>
            </a:fld>
            <a:endParaRPr lang="es-ES" dirty="0"/>
          </a:p>
        </p:txBody>
      </p:sp>
      <p:sp>
        <p:nvSpPr>
          <p:cNvPr id="8" name="Marcador de pie de página 1"/>
          <p:cNvSpPr>
            <a:spLocks noGrp="1"/>
          </p:cNvSpPr>
          <p:nvPr>
            <p:ph type="ftr" sz="quarter" idx="11"/>
          </p:nvPr>
        </p:nvSpPr>
        <p:spPr>
          <a:xfrm>
            <a:off x="2699792" y="6356349"/>
            <a:ext cx="3744416" cy="365125"/>
          </a:xfrm>
        </p:spPr>
        <p:txBody>
          <a:bodyPr/>
          <a:lstStyle/>
          <a:p>
            <a:pPr algn="ctr"/>
            <a:r>
              <a:rPr lang="es-ES" b="1" dirty="0" smtClean="0"/>
              <a:t>Gestión y almacenamiento de </a:t>
            </a:r>
            <a:r>
              <a:rPr lang="es-ES" b="1" dirty="0"/>
              <a:t>contenido digital</a:t>
            </a:r>
          </a:p>
        </p:txBody>
      </p:sp>
      <p:graphicFrame>
        <p:nvGraphicFramePr>
          <p:cNvPr id="3" name="Diagrama 2"/>
          <p:cNvGraphicFramePr/>
          <p:nvPr>
            <p:extLst>
              <p:ext uri="{D42A27DB-BD31-4B8C-83A1-F6EECF244321}">
                <p14:modId xmlns:p14="http://schemas.microsoft.com/office/powerpoint/2010/main" val="1136621407"/>
              </p:ext>
            </p:extLst>
          </p:nvPr>
        </p:nvGraphicFramePr>
        <p:xfrm>
          <a:off x="1163960" y="1685032"/>
          <a:ext cx="6720408"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Point d'exclamation - Wikimini, l'encyclopédie pour enfants"/>
          <p:cNvPicPr>
            <a:picLocks noChangeAspect="1"/>
          </p:cNvPicPr>
          <p:nvPr/>
        </p:nvPicPr>
        <p:blipFill>
          <a:blip r:embed="rId8" cstate="print"/>
          <a:stretch>
            <a:fillRect/>
          </a:stretch>
        </p:blipFill>
        <p:spPr>
          <a:xfrm flipH="1">
            <a:off x="7596336" y="4743377"/>
            <a:ext cx="1188822" cy="1205903"/>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54909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a:xfrm>
            <a:off x="467544" y="188640"/>
            <a:ext cx="8229600" cy="1143000"/>
          </a:xfrm>
        </p:spPr>
        <p:txBody>
          <a:bodyPr vert="horz" lIns="91440" tIns="45720" rIns="91440" bIns="45720" rtlCol="0" anchor="ctr">
            <a:noAutofit/>
          </a:bodyPr>
          <a:lstStyle/>
          <a:p>
            <a:r>
              <a:rPr lang="es-ES" sz="4400" dirty="0"/>
              <a:t>Objetivos</a:t>
            </a:r>
          </a:p>
        </p:txBody>
      </p:sp>
      <p:sp>
        <p:nvSpPr>
          <p:cNvPr id="13" name="12 Marcador de contenido"/>
          <p:cNvSpPr>
            <a:spLocks noGrp="1"/>
          </p:cNvSpPr>
          <p:nvPr>
            <p:ph idx="1"/>
          </p:nvPr>
        </p:nvSpPr>
        <p:spPr>
          <a:xfrm>
            <a:off x="216024" y="1556792"/>
            <a:ext cx="4860032" cy="4525963"/>
          </a:xfrm>
        </p:spPr>
        <p:txBody>
          <a:bodyPr>
            <a:normAutofit/>
          </a:bodyPr>
          <a:lstStyle/>
          <a:p>
            <a:pPr lvl="0"/>
            <a:r>
              <a:rPr lang="es-ES" sz="2400" b="1" dirty="0" smtClean="0">
                <a:solidFill>
                  <a:srgbClr val="0070C0"/>
                </a:solidFill>
              </a:rPr>
              <a:t>Realizar búsquedas </a:t>
            </a:r>
            <a:r>
              <a:rPr lang="es-ES" sz="2400" b="1" dirty="0">
                <a:solidFill>
                  <a:srgbClr val="0070C0"/>
                </a:solidFill>
              </a:rPr>
              <a:t>efectivas </a:t>
            </a:r>
            <a:r>
              <a:rPr lang="es-ES" sz="2400" dirty="0">
                <a:solidFill>
                  <a:schemeClr val="tx1"/>
                </a:solidFill>
              </a:rPr>
              <a:t>de información en la </a:t>
            </a:r>
            <a:r>
              <a:rPr lang="es-ES" sz="2400" dirty="0" smtClean="0">
                <a:solidFill>
                  <a:schemeClr val="tx1"/>
                </a:solidFill>
              </a:rPr>
              <a:t>Red.</a:t>
            </a:r>
          </a:p>
          <a:p>
            <a:pPr lvl="0"/>
            <a:r>
              <a:rPr lang="es-ES" sz="2400" dirty="0" smtClean="0">
                <a:solidFill>
                  <a:schemeClr val="tx1"/>
                </a:solidFill>
              </a:rPr>
              <a:t>Respetar </a:t>
            </a:r>
            <a:r>
              <a:rPr lang="es-ES" sz="2400" dirty="0">
                <a:solidFill>
                  <a:schemeClr val="tx1"/>
                </a:solidFill>
              </a:rPr>
              <a:t>la </a:t>
            </a:r>
            <a:r>
              <a:rPr lang="es-ES" sz="2400" b="1" dirty="0">
                <a:solidFill>
                  <a:srgbClr val="0070C0"/>
                </a:solidFill>
              </a:rPr>
              <a:t>propiedad intelectual</a:t>
            </a:r>
            <a:r>
              <a:rPr lang="es-ES" sz="2400" dirty="0">
                <a:solidFill>
                  <a:srgbClr val="0070C0"/>
                </a:solidFill>
              </a:rPr>
              <a:t> </a:t>
            </a:r>
            <a:r>
              <a:rPr lang="es-ES" sz="2400" dirty="0" smtClean="0">
                <a:solidFill>
                  <a:schemeClr val="tx1"/>
                </a:solidFill>
              </a:rPr>
              <a:t>del contenido compartido en la Red.</a:t>
            </a:r>
          </a:p>
          <a:p>
            <a:pPr lvl="0"/>
            <a:r>
              <a:rPr lang="es-ES" sz="2400" dirty="0" smtClean="0">
                <a:solidFill>
                  <a:schemeClr val="tx1"/>
                </a:solidFill>
              </a:rPr>
              <a:t>Aprender </a:t>
            </a:r>
            <a:r>
              <a:rPr lang="es-ES" sz="2400" dirty="0">
                <a:solidFill>
                  <a:schemeClr val="tx1"/>
                </a:solidFill>
              </a:rPr>
              <a:t>a</a:t>
            </a:r>
            <a:r>
              <a:rPr lang="es-ES" sz="2400" dirty="0">
                <a:solidFill>
                  <a:srgbClr val="0070C0"/>
                </a:solidFill>
              </a:rPr>
              <a:t> </a:t>
            </a:r>
            <a:r>
              <a:rPr lang="es-ES" sz="2400" b="1" dirty="0">
                <a:solidFill>
                  <a:srgbClr val="0070C0"/>
                </a:solidFill>
              </a:rPr>
              <a:t>filtrar, organizar y almacenar </a:t>
            </a:r>
            <a:r>
              <a:rPr lang="es-ES" sz="2400" dirty="0">
                <a:solidFill>
                  <a:schemeClr val="tx1"/>
                </a:solidFill>
              </a:rPr>
              <a:t>estos contenidos. </a:t>
            </a:r>
            <a:endParaRPr lang="es-ES" sz="2400" dirty="0" smtClean="0">
              <a:solidFill>
                <a:schemeClr val="tx1"/>
              </a:solidFill>
            </a:endParaRPr>
          </a:p>
          <a:p>
            <a:r>
              <a:rPr lang="es-ES" sz="2400" dirty="0">
                <a:solidFill>
                  <a:schemeClr val="tx1"/>
                </a:solidFill>
              </a:rPr>
              <a:t>Reconocer aquellos </a:t>
            </a:r>
            <a:r>
              <a:rPr lang="es-ES" sz="2400" b="1" dirty="0">
                <a:solidFill>
                  <a:srgbClr val="0070C0"/>
                </a:solidFill>
              </a:rPr>
              <a:t>contenidos apropiados </a:t>
            </a:r>
            <a:r>
              <a:rPr lang="es-ES" sz="2400" dirty="0">
                <a:solidFill>
                  <a:schemeClr val="tx1"/>
                </a:solidFill>
              </a:rPr>
              <a:t>a nuestra edad, objetivos e interés</a:t>
            </a:r>
            <a:r>
              <a:rPr lang="es-ES" sz="2400" dirty="0" smtClean="0">
                <a:solidFill>
                  <a:schemeClr val="tx1"/>
                </a:solidFill>
              </a:rPr>
              <a:t>.</a:t>
            </a:r>
            <a:endParaRPr lang="es-ES" sz="2400" dirty="0" smtClean="0"/>
          </a:p>
          <a:p>
            <a:endParaRPr lang="es-ES" sz="2400" dirty="0"/>
          </a:p>
        </p:txBody>
      </p:sp>
      <p:sp>
        <p:nvSpPr>
          <p:cNvPr id="5" name="4 Marcador de número de diapositiva"/>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2</a:t>
            </a:fld>
            <a:endParaRPr lang="es-ES" sz="1200" dirty="0">
              <a:solidFill>
                <a:schemeClr val="bg1"/>
              </a:solidFill>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625" y="1766577"/>
            <a:ext cx="3651026" cy="3102584"/>
          </a:xfrm>
          <a:prstGeom prst="rect">
            <a:avLst/>
          </a:prstGeom>
        </p:spPr>
      </p:pic>
      <p:sp>
        <p:nvSpPr>
          <p:cNvPr id="15" name="4 Marcador de pie de página"/>
          <p:cNvSpPr txBox="1">
            <a:spLocks/>
          </p:cNvSpPr>
          <p:nvPr/>
        </p:nvSpPr>
        <p:spPr>
          <a:xfrm>
            <a:off x="2915816" y="6356350"/>
            <a:ext cx="3312368" cy="365125"/>
          </a:xfrm>
          <a:prstGeom prst="rect">
            <a:avLst/>
          </a:prstGeom>
        </p:spPr>
        <p:txBody>
          <a:bodyPr/>
          <a:lstStyle>
            <a:defPPr>
              <a:defRPr lang="es-ES"/>
            </a:defPPr>
            <a:lvl1pPr algn="ctr">
              <a:defRPr sz="1200" b="0">
                <a:solidFill>
                  <a:schemeClr val="bg1"/>
                </a:solidFill>
              </a:defRPr>
            </a:lvl1pPr>
          </a:lstStyle>
          <a:p>
            <a:r>
              <a:rPr lang="es-ES" sz="1400" b="1" dirty="0"/>
              <a:t>Objetivos de la charla</a:t>
            </a:r>
          </a:p>
        </p:txBody>
      </p:sp>
    </p:spTree>
    <p:extLst>
      <p:ext uri="{BB962C8B-B14F-4D97-AF65-F5344CB8AC3E}">
        <p14:creationId xmlns:p14="http://schemas.microsoft.com/office/powerpoint/2010/main" val="2571224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4400" dirty="0" smtClean="0"/>
              <a:t>Copias de seguridad</a:t>
            </a:r>
            <a:endParaRPr lang="es-ES" sz="4400" dirty="0"/>
          </a:p>
        </p:txBody>
      </p:sp>
      <p:sp>
        <p:nvSpPr>
          <p:cNvPr id="11" name="Marcador de número de diapositiva 10"/>
          <p:cNvSpPr>
            <a:spLocks noGrp="1"/>
          </p:cNvSpPr>
          <p:nvPr>
            <p:ph type="sldNum" sz="quarter" idx="12"/>
          </p:nvPr>
        </p:nvSpPr>
        <p:spPr/>
        <p:txBody>
          <a:bodyPr/>
          <a:lstStyle/>
          <a:p>
            <a:fld id="{132FADFE-3B8F-471C-ABF0-DBC7717ECBBC}" type="slidenum">
              <a:rPr lang="es-ES" smtClean="0"/>
              <a:pPr/>
              <a:t>20</a:t>
            </a:fld>
            <a:endParaRPr lang="es-ES" dirty="0"/>
          </a:p>
        </p:txBody>
      </p:sp>
      <p:sp>
        <p:nvSpPr>
          <p:cNvPr id="6" name="Marcador de pie de página 1"/>
          <p:cNvSpPr>
            <a:spLocks noGrp="1"/>
          </p:cNvSpPr>
          <p:nvPr>
            <p:ph type="ftr" sz="quarter" idx="11"/>
          </p:nvPr>
        </p:nvSpPr>
        <p:spPr>
          <a:xfrm>
            <a:off x="2663788" y="6356350"/>
            <a:ext cx="3816424" cy="365125"/>
          </a:xfrm>
        </p:spPr>
        <p:txBody>
          <a:bodyPr/>
          <a:lstStyle/>
          <a:p>
            <a:pPr algn="ctr"/>
            <a:r>
              <a:rPr lang="es-ES" b="1" dirty="0"/>
              <a:t>Gestión y </a:t>
            </a:r>
            <a:r>
              <a:rPr lang="es-ES" b="1" dirty="0" smtClean="0"/>
              <a:t>almacenamiento de </a:t>
            </a:r>
            <a:r>
              <a:rPr lang="es-ES" b="1" dirty="0"/>
              <a:t>contenido digital</a:t>
            </a:r>
          </a:p>
        </p:txBody>
      </p:sp>
      <p:pic>
        <p:nvPicPr>
          <p:cNvPr id="1026" name="Picture 2" descr="https://www.osi.es/sites/default/files/imagecache/detalle_generico/images/copias_segurid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68" y="1340768"/>
            <a:ext cx="6858000" cy="25717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p:cNvGrpSpPr/>
          <p:nvPr/>
        </p:nvGrpSpPr>
        <p:grpSpPr>
          <a:xfrm>
            <a:off x="2536987" y="4229573"/>
            <a:ext cx="1759713" cy="1647699"/>
            <a:chOff x="0" y="0"/>
            <a:chExt cx="3191528" cy="1842989"/>
          </a:xfrm>
        </p:grpSpPr>
        <p:sp>
          <p:nvSpPr>
            <p:cNvPr id="13" name="Rectángulo redondeado 12"/>
            <p:cNvSpPr/>
            <p:nvPr/>
          </p:nvSpPr>
          <p:spPr>
            <a:xfrm>
              <a:off x="0" y="0"/>
              <a:ext cx="3191528" cy="1842989"/>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Rectángulo 13"/>
            <p:cNvSpPr/>
            <p:nvPr/>
          </p:nvSpPr>
          <p:spPr>
            <a:xfrm>
              <a:off x="53976" y="53979"/>
              <a:ext cx="3137550" cy="17350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2000" kern="1200" dirty="0" smtClean="0"/>
                <a:t>¿Frecuencia para la realización de las copias?</a:t>
              </a:r>
            </a:p>
          </p:txBody>
        </p:sp>
      </p:grpSp>
      <p:grpSp>
        <p:nvGrpSpPr>
          <p:cNvPr id="15" name="Grupo 14"/>
          <p:cNvGrpSpPr/>
          <p:nvPr/>
        </p:nvGrpSpPr>
        <p:grpSpPr>
          <a:xfrm>
            <a:off x="7182920" y="4229573"/>
            <a:ext cx="1503880" cy="1647699"/>
            <a:chOff x="3418663" y="1363656"/>
            <a:chExt cx="1344208" cy="1842989"/>
          </a:xfrm>
        </p:grpSpPr>
        <p:sp>
          <p:nvSpPr>
            <p:cNvPr id="16" name="Rectángulo redondeado 15"/>
            <p:cNvSpPr/>
            <p:nvPr/>
          </p:nvSpPr>
          <p:spPr>
            <a:xfrm>
              <a:off x="3418663" y="1363656"/>
              <a:ext cx="1344208" cy="1842989"/>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7" name="Rectángulo 16"/>
            <p:cNvSpPr/>
            <p:nvPr/>
          </p:nvSpPr>
          <p:spPr>
            <a:xfrm>
              <a:off x="3458034" y="1403027"/>
              <a:ext cx="1265466" cy="17642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2000" b="0" kern="1200" dirty="0" smtClean="0"/>
                <a:t>Utiliza varios dispositivos</a:t>
              </a:r>
              <a:endParaRPr lang="es-ES" sz="2000" b="0" kern="1200" dirty="0"/>
            </a:p>
          </p:txBody>
        </p:sp>
      </p:grpSp>
      <p:grpSp>
        <p:nvGrpSpPr>
          <p:cNvPr id="18" name="Grupo 17"/>
          <p:cNvGrpSpPr/>
          <p:nvPr/>
        </p:nvGrpSpPr>
        <p:grpSpPr>
          <a:xfrm>
            <a:off x="457200" y="4229573"/>
            <a:ext cx="1503880" cy="1647699"/>
            <a:chOff x="653" y="1972613"/>
            <a:chExt cx="1344208" cy="1842989"/>
          </a:xfrm>
        </p:grpSpPr>
        <p:sp>
          <p:nvSpPr>
            <p:cNvPr id="19" name="Rectángulo redondeado 18"/>
            <p:cNvSpPr/>
            <p:nvPr/>
          </p:nvSpPr>
          <p:spPr>
            <a:xfrm>
              <a:off x="653" y="1972613"/>
              <a:ext cx="1344208" cy="1842989"/>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40024" y="2011984"/>
              <a:ext cx="1265466" cy="17642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2000" dirty="0" smtClean="0"/>
                <a:t>Qué información quieres conservar</a:t>
              </a:r>
              <a:endParaRPr lang="es-ES" sz="2000" kern="1200" dirty="0"/>
            </a:p>
          </p:txBody>
        </p:sp>
      </p:grpSp>
      <p:grpSp>
        <p:nvGrpSpPr>
          <p:cNvPr id="21" name="Grupo 20"/>
          <p:cNvGrpSpPr/>
          <p:nvPr/>
        </p:nvGrpSpPr>
        <p:grpSpPr>
          <a:xfrm>
            <a:off x="4872607" y="4229573"/>
            <a:ext cx="1734405" cy="1647699"/>
            <a:chOff x="1457776" y="1972613"/>
            <a:chExt cx="1734405" cy="1842989"/>
          </a:xfrm>
        </p:grpSpPr>
        <p:sp>
          <p:nvSpPr>
            <p:cNvPr id="22" name="Rectángulo redondeado 21"/>
            <p:cNvSpPr/>
            <p:nvPr/>
          </p:nvSpPr>
          <p:spPr>
            <a:xfrm>
              <a:off x="1457776" y="1972613"/>
              <a:ext cx="1734405" cy="1842989"/>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3" name="Rectángulo 22"/>
            <p:cNvSpPr/>
            <p:nvPr/>
          </p:nvSpPr>
          <p:spPr>
            <a:xfrm>
              <a:off x="1508575" y="2023412"/>
              <a:ext cx="1632807" cy="1741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2000" kern="1200" dirty="0" smtClean="0"/>
                <a:t>¿Cuándo espacio necesitas?</a:t>
              </a:r>
              <a:endParaRPr lang="es-ES" sz="2000" kern="1200" dirty="0"/>
            </a:p>
          </p:txBody>
        </p:sp>
      </p:grpSp>
    </p:spTree>
    <p:extLst>
      <p:ext uri="{BB962C8B-B14F-4D97-AF65-F5344CB8AC3E}">
        <p14:creationId xmlns:p14="http://schemas.microsoft.com/office/powerpoint/2010/main" val="2459019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174" y="2074016"/>
            <a:ext cx="4187826" cy="3375819"/>
          </a:xfrm>
          <a:prstGeom prst="rect">
            <a:avLst/>
          </a:prstGeom>
        </p:spPr>
      </p:pic>
      <p:sp>
        <p:nvSpPr>
          <p:cNvPr id="11" name="Rectángulo 10"/>
          <p:cNvSpPr/>
          <p:nvPr/>
        </p:nvSpPr>
        <p:spPr>
          <a:xfrm>
            <a:off x="179512" y="2199084"/>
            <a:ext cx="5076056" cy="3036344"/>
          </a:xfrm>
          <a:prstGeom prst="rect">
            <a:avLst/>
          </a:prstGeom>
        </p:spPr>
        <p:txBody>
          <a:bodyPr wrap="square">
            <a:spAutoFit/>
          </a:bodyPr>
          <a:lstStyle/>
          <a:p>
            <a:pPr algn="ctr">
              <a:lnSpc>
                <a:spcPct val="115000"/>
              </a:lnSpc>
            </a:pPr>
            <a:r>
              <a:rPr lang="es-ES" sz="2800" b="1" dirty="0" smtClean="0">
                <a:solidFill>
                  <a:srgbClr val="0070C0"/>
                </a:solidFill>
                <a:ea typeface="Calibri" panose="020F0502020204030204" pitchFamily="34" charset="0"/>
                <a:cs typeface="Times New Roman" panose="02020603050405020304" pitchFamily="18" charset="0"/>
              </a:rPr>
              <a:t>Espacio </a:t>
            </a:r>
            <a:r>
              <a:rPr lang="es-ES" sz="2800" b="1" dirty="0">
                <a:solidFill>
                  <a:srgbClr val="0070C0"/>
                </a:solidFill>
                <a:ea typeface="Calibri" panose="020F0502020204030204" pitchFamily="34" charset="0"/>
                <a:cs typeface="Times New Roman" panose="02020603050405020304" pitchFamily="18" charset="0"/>
              </a:rPr>
              <a:t>virtual </a:t>
            </a:r>
            <a:r>
              <a:rPr lang="es-ES" sz="2800" dirty="0" smtClean="0">
                <a:solidFill>
                  <a:srgbClr val="000000"/>
                </a:solidFill>
                <a:ea typeface="Calibri" panose="020F0502020204030204" pitchFamily="34" charset="0"/>
                <a:cs typeface="Times New Roman" panose="02020603050405020304" pitchFamily="18" charset="0"/>
              </a:rPr>
              <a:t>que </a:t>
            </a:r>
            <a:r>
              <a:rPr lang="es-ES" sz="2800" dirty="0">
                <a:solidFill>
                  <a:srgbClr val="000000"/>
                </a:solidFill>
                <a:ea typeface="Calibri" panose="020F0502020204030204" pitchFamily="34" charset="0"/>
                <a:cs typeface="Times New Roman" panose="02020603050405020304" pitchFamily="18" charset="0"/>
              </a:rPr>
              <a:t>nos </a:t>
            </a:r>
            <a:r>
              <a:rPr lang="es-ES" sz="2800" dirty="0" smtClean="0">
                <a:solidFill>
                  <a:srgbClr val="000000"/>
                </a:solidFill>
                <a:ea typeface="Calibri" panose="020F0502020204030204" pitchFamily="34" charset="0"/>
                <a:cs typeface="Times New Roman" panose="02020603050405020304" pitchFamily="18" charset="0"/>
              </a:rPr>
              <a:t>permite </a:t>
            </a:r>
            <a:r>
              <a:rPr lang="es-ES" sz="2800" dirty="0">
                <a:solidFill>
                  <a:srgbClr val="0070C0"/>
                </a:solidFill>
                <a:ea typeface="Calibri" panose="020F0502020204030204" pitchFamily="34" charset="0"/>
                <a:cs typeface="Times New Roman" panose="02020603050405020304" pitchFamily="18" charset="0"/>
              </a:rPr>
              <a:t>almacenar documentos, fotos y videos </a:t>
            </a:r>
            <a:r>
              <a:rPr lang="es-ES" sz="2800" dirty="0">
                <a:solidFill>
                  <a:srgbClr val="000000"/>
                </a:solidFill>
                <a:ea typeface="Calibri" panose="020F0502020204030204" pitchFamily="34" charset="0"/>
                <a:cs typeface="Times New Roman" panose="02020603050405020304" pitchFamily="18" charset="0"/>
              </a:rPr>
              <a:t>para acceder a ellos </a:t>
            </a:r>
            <a:r>
              <a:rPr lang="es-ES" sz="2800" dirty="0">
                <a:solidFill>
                  <a:srgbClr val="0070C0"/>
                </a:solidFill>
                <a:ea typeface="Calibri" panose="020F0502020204030204" pitchFamily="34" charset="0"/>
                <a:cs typeface="Times New Roman" panose="02020603050405020304" pitchFamily="18" charset="0"/>
              </a:rPr>
              <a:t>en cualquier </a:t>
            </a:r>
            <a:r>
              <a:rPr lang="es-ES" sz="2800" dirty="0" smtClean="0">
                <a:solidFill>
                  <a:srgbClr val="0070C0"/>
                </a:solidFill>
                <a:ea typeface="Calibri" panose="020F0502020204030204" pitchFamily="34" charset="0"/>
                <a:cs typeface="Times New Roman" panose="02020603050405020304" pitchFamily="18" charset="0"/>
              </a:rPr>
              <a:t>momento</a:t>
            </a:r>
            <a:r>
              <a:rPr lang="es-ES" sz="2800" dirty="0" smtClean="0">
                <a:solidFill>
                  <a:srgbClr val="000000"/>
                </a:solidFill>
                <a:ea typeface="Calibri" panose="020F0502020204030204" pitchFamily="34" charset="0"/>
                <a:cs typeface="Times New Roman" panose="02020603050405020304" pitchFamily="18" charset="0"/>
              </a:rPr>
              <a:t>, </a:t>
            </a:r>
            <a:r>
              <a:rPr lang="es-ES" sz="2800" dirty="0">
                <a:solidFill>
                  <a:srgbClr val="000000"/>
                </a:solidFill>
                <a:ea typeface="Calibri" panose="020F0502020204030204" pitchFamily="34" charset="0"/>
                <a:cs typeface="Times New Roman" panose="02020603050405020304" pitchFamily="18" charset="0"/>
              </a:rPr>
              <a:t>desde </a:t>
            </a:r>
            <a:r>
              <a:rPr lang="es-ES" sz="2800" dirty="0">
                <a:solidFill>
                  <a:srgbClr val="0070C0"/>
                </a:solidFill>
                <a:ea typeface="Calibri" panose="020F0502020204030204" pitchFamily="34" charset="0"/>
                <a:cs typeface="Times New Roman" panose="02020603050405020304" pitchFamily="18" charset="0"/>
              </a:rPr>
              <a:t>cualquier </a:t>
            </a:r>
            <a:r>
              <a:rPr lang="es-ES" sz="2800" dirty="0" smtClean="0">
                <a:solidFill>
                  <a:srgbClr val="0070C0"/>
                </a:solidFill>
                <a:ea typeface="Calibri" panose="020F0502020204030204" pitchFamily="34" charset="0"/>
                <a:cs typeface="Times New Roman" panose="02020603050405020304" pitchFamily="18" charset="0"/>
              </a:rPr>
              <a:t>dispositivo </a:t>
            </a:r>
            <a:r>
              <a:rPr lang="es-ES" sz="2800" dirty="0" smtClean="0">
                <a:solidFill>
                  <a:srgbClr val="000000"/>
                </a:solidFill>
                <a:ea typeface="Calibri" panose="020F0502020204030204" pitchFamily="34" charset="0"/>
                <a:cs typeface="Times New Roman" panose="02020603050405020304" pitchFamily="18" charset="0"/>
              </a:rPr>
              <a:t>con </a:t>
            </a:r>
            <a:r>
              <a:rPr lang="es-ES" sz="2800" b="1" dirty="0">
                <a:solidFill>
                  <a:srgbClr val="0070C0"/>
                </a:solidFill>
                <a:ea typeface="Calibri" panose="020F0502020204030204" pitchFamily="34" charset="0"/>
                <a:cs typeface="Times New Roman" panose="02020603050405020304" pitchFamily="18" charset="0"/>
              </a:rPr>
              <a:t>conexión a Internet</a:t>
            </a:r>
            <a:r>
              <a:rPr lang="es-ES" sz="2800" dirty="0">
                <a:solidFill>
                  <a:srgbClr val="000000"/>
                </a:solidFill>
                <a:ea typeface="Calibri" panose="020F0502020204030204" pitchFamily="34" charset="0"/>
                <a:cs typeface="Times New Roman" panose="02020603050405020304" pitchFamily="18" charset="0"/>
              </a:rPr>
              <a:t>. </a:t>
            </a:r>
          </a:p>
        </p:txBody>
      </p:sp>
      <p:sp>
        <p:nvSpPr>
          <p:cNvPr id="9" name="8 Título"/>
          <p:cNvSpPr>
            <a:spLocks noGrp="1"/>
          </p:cNvSpPr>
          <p:nvPr>
            <p:ph type="title"/>
          </p:nvPr>
        </p:nvSpPr>
        <p:spPr/>
        <p:txBody>
          <a:bodyPr>
            <a:noAutofit/>
          </a:bodyPr>
          <a:lstStyle/>
          <a:p>
            <a:r>
              <a:rPr lang="es-ES" sz="4400" dirty="0" smtClean="0"/>
              <a:t>Gestión y almacenamiento en la nube</a:t>
            </a:r>
            <a:endParaRPr lang="es-ES" sz="4400" dirty="0"/>
          </a:p>
        </p:txBody>
      </p:sp>
      <p:sp>
        <p:nvSpPr>
          <p:cNvPr id="10" name="Marcador de número de diapositiva 9"/>
          <p:cNvSpPr>
            <a:spLocks noGrp="1"/>
          </p:cNvSpPr>
          <p:nvPr>
            <p:ph type="sldNum" sz="quarter" idx="12"/>
          </p:nvPr>
        </p:nvSpPr>
        <p:spPr/>
        <p:txBody>
          <a:bodyPr/>
          <a:lstStyle/>
          <a:p>
            <a:fld id="{70ED536F-580B-41F4-B85A-D05C7DF0A5F5}" type="slidenum">
              <a:rPr lang="es-ES" smtClean="0"/>
              <a:pPr/>
              <a:t>21</a:t>
            </a:fld>
            <a:endParaRPr lang="es-ES" dirty="0"/>
          </a:p>
        </p:txBody>
      </p:sp>
      <p:sp>
        <p:nvSpPr>
          <p:cNvPr id="3" name="Marcador de pie de página 2"/>
          <p:cNvSpPr>
            <a:spLocks noGrp="1"/>
          </p:cNvSpPr>
          <p:nvPr>
            <p:ph type="ftr" sz="quarter" idx="11"/>
          </p:nvPr>
        </p:nvSpPr>
        <p:spPr>
          <a:xfrm>
            <a:off x="2915816" y="6356350"/>
            <a:ext cx="3312368" cy="365125"/>
          </a:xfrm>
        </p:spPr>
        <p:txBody>
          <a:bodyPr/>
          <a:lstStyle/>
          <a:p>
            <a:pPr algn="ctr"/>
            <a:r>
              <a:rPr lang="es-ES" b="1" dirty="0" smtClean="0"/>
              <a:t>Gestión y almacenamiento en la nube</a:t>
            </a:r>
            <a:endParaRPr lang="es-ES" b="1" dirty="0"/>
          </a:p>
        </p:txBody>
      </p:sp>
    </p:spTree>
    <p:extLst>
      <p:ext uri="{BB962C8B-B14F-4D97-AF65-F5344CB8AC3E}">
        <p14:creationId xmlns:p14="http://schemas.microsoft.com/office/powerpoint/2010/main" val="1140756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77250" y="2374493"/>
            <a:ext cx="5189501" cy="3460883"/>
          </a:xfrm>
          <a:prstGeom prst="rect">
            <a:avLst/>
          </a:prstGeom>
          <a:ln>
            <a:noFill/>
          </a:ln>
          <a:effectLst>
            <a:outerShdw blurRad="292100" dist="139700" dir="2700000" algn="tl" rotWithShape="0">
              <a:srgbClr val="333333">
                <a:alpha val="65000"/>
              </a:srgbClr>
            </a:outerShdw>
          </a:effectLst>
        </p:spPr>
      </p:pic>
      <p:sp>
        <p:nvSpPr>
          <p:cNvPr id="9" name="Marcador de número de diapositiva 8"/>
          <p:cNvSpPr>
            <a:spLocks noGrp="1"/>
          </p:cNvSpPr>
          <p:nvPr>
            <p:ph type="sldNum" sz="quarter" idx="12"/>
          </p:nvPr>
        </p:nvSpPr>
        <p:spPr/>
        <p:txBody>
          <a:bodyPr/>
          <a:lstStyle/>
          <a:p>
            <a:fld id="{70ED536F-580B-41F4-B85A-D05C7DF0A5F5}" type="slidenum">
              <a:rPr lang="es-ES" smtClean="0"/>
              <a:pPr/>
              <a:t>22</a:t>
            </a:fld>
            <a:endParaRPr lang="es-ES" dirty="0"/>
          </a:p>
        </p:txBody>
      </p:sp>
      <p:sp>
        <p:nvSpPr>
          <p:cNvPr id="8" name="Marcador de pie de página 1"/>
          <p:cNvSpPr>
            <a:spLocks noGrp="1"/>
          </p:cNvSpPr>
          <p:nvPr>
            <p:ph type="ftr" sz="quarter" idx="11"/>
          </p:nvPr>
        </p:nvSpPr>
        <p:spPr>
          <a:xfrm>
            <a:off x="2663788" y="6356349"/>
            <a:ext cx="3816424" cy="365125"/>
          </a:xfrm>
        </p:spPr>
        <p:txBody>
          <a:bodyPr/>
          <a:lstStyle/>
          <a:p>
            <a:pPr algn="ctr"/>
            <a:r>
              <a:rPr lang="es-ES" b="1" dirty="0"/>
              <a:t>Gestión y </a:t>
            </a:r>
            <a:r>
              <a:rPr lang="es-ES" b="1" dirty="0" smtClean="0"/>
              <a:t>almacenamiento de </a:t>
            </a:r>
            <a:r>
              <a:rPr lang="es-ES" b="1" dirty="0"/>
              <a:t>contenido digital</a:t>
            </a:r>
          </a:p>
        </p:txBody>
      </p:sp>
      <p:sp>
        <p:nvSpPr>
          <p:cNvPr id="6" name="Rectángulo 5"/>
          <p:cNvSpPr/>
          <p:nvPr/>
        </p:nvSpPr>
        <p:spPr>
          <a:xfrm>
            <a:off x="377788" y="1671191"/>
            <a:ext cx="8388424" cy="461665"/>
          </a:xfrm>
          <a:prstGeom prst="rect">
            <a:avLst/>
          </a:prstGeom>
          <a:ln>
            <a:solidFill>
              <a:schemeClr val="bg1"/>
            </a:solidFill>
          </a:ln>
        </p:spPr>
        <p:txBody>
          <a:bodyPr wrap="square">
            <a:spAutoFit/>
          </a:bodyPr>
          <a:lstStyle/>
          <a:p>
            <a:pPr algn="ctr"/>
            <a:r>
              <a:rPr lang="es-ES" sz="2400" b="1" dirty="0">
                <a:solidFill>
                  <a:srgbClr val="0070C0"/>
                </a:solidFill>
              </a:rPr>
              <a:t>Vídeo: Cómo dar tus primeros pasos en la nube de forma segura</a:t>
            </a:r>
          </a:p>
        </p:txBody>
      </p:sp>
      <p:sp>
        <p:nvSpPr>
          <p:cNvPr id="11" name="8 Título"/>
          <p:cNvSpPr>
            <a:spLocks noGrp="1"/>
          </p:cNvSpPr>
          <p:nvPr>
            <p:ph type="title"/>
          </p:nvPr>
        </p:nvSpPr>
        <p:spPr>
          <a:xfrm>
            <a:off x="457200" y="274638"/>
            <a:ext cx="8229600" cy="1143000"/>
          </a:xfrm>
        </p:spPr>
        <p:txBody>
          <a:bodyPr>
            <a:noAutofit/>
          </a:bodyPr>
          <a:lstStyle/>
          <a:p>
            <a:r>
              <a:rPr lang="es-ES" sz="4400" dirty="0" smtClean="0"/>
              <a:t>Gestión y almacenamiento en la nube</a:t>
            </a:r>
            <a:endParaRPr lang="es-ES" sz="4400" dirty="0"/>
          </a:p>
        </p:txBody>
      </p:sp>
      <p:pic>
        <p:nvPicPr>
          <p:cNvPr id="7"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4923207"/>
            <a:ext cx="697414" cy="73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73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chor="ctr">
            <a:noAutofit/>
          </a:bodyPr>
          <a:lstStyle/>
          <a:p>
            <a:pPr algn="ctr"/>
            <a:r>
              <a:rPr lang="es-ES" sz="4400" dirty="0" smtClean="0">
                <a:solidFill>
                  <a:srgbClr val="0070C0"/>
                </a:solidFill>
                <a:latin typeface="+mn-lt"/>
              </a:rPr>
              <a:t>Acceso a contenido apropiado</a:t>
            </a:r>
            <a:endParaRPr lang="es-ES" sz="4400" dirty="0">
              <a:solidFill>
                <a:srgbClr val="0070C0"/>
              </a:solidFill>
              <a:latin typeface="+mn-lt"/>
            </a:endParaRPr>
          </a:p>
        </p:txBody>
      </p:sp>
      <p:pic>
        <p:nvPicPr>
          <p:cNvPr id="3" name="Marcador de posición de imagen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0878" y="1268760"/>
            <a:ext cx="5482244" cy="4314305"/>
          </a:xfrm>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23</a:t>
            </a:fld>
            <a:endParaRPr lang="es-ES"/>
          </a:p>
        </p:txBody>
      </p:sp>
      <p:sp>
        <p:nvSpPr>
          <p:cNvPr id="6" name="Marcador de pie de página 5"/>
          <p:cNvSpPr>
            <a:spLocks noGrp="1"/>
          </p:cNvSpPr>
          <p:nvPr>
            <p:ph type="ftr" sz="quarter" idx="11"/>
          </p:nvPr>
        </p:nvSpPr>
        <p:spPr>
          <a:xfrm>
            <a:off x="3258344" y="6356124"/>
            <a:ext cx="2627312" cy="365125"/>
          </a:xfrm>
        </p:spPr>
        <p:txBody>
          <a:bodyPr/>
          <a:lstStyle/>
          <a:p>
            <a:pPr algn="ctr"/>
            <a:r>
              <a:rPr lang="es-ES" b="1" dirty="0" smtClean="0"/>
              <a:t>Acceso a contenidos apropiados</a:t>
            </a:r>
            <a:endParaRPr lang="es-ES" b="1" dirty="0"/>
          </a:p>
        </p:txBody>
      </p:sp>
    </p:spTree>
    <p:extLst>
      <p:ext uri="{BB962C8B-B14F-4D97-AF65-F5344CB8AC3E}">
        <p14:creationId xmlns:p14="http://schemas.microsoft.com/office/powerpoint/2010/main" val="3468816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Autofit/>
          </a:bodyPr>
          <a:lstStyle/>
          <a:p>
            <a:r>
              <a:rPr lang="es-ES" sz="4400" dirty="0" smtClean="0"/>
              <a:t>Riesgos de acceso a contenidos inapropiados</a:t>
            </a:r>
            <a:endParaRPr lang="es-ES" sz="4400" dirty="0"/>
          </a:p>
        </p:txBody>
      </p:sp>
      <p:sp>
        <p:nvSpPr>
          <p:cNvPr id="6" name="Marcador de número de diapositiva 5"/>
          <p:cNvSpPr>
            <a:spLocks noGrp="1"/>
          </p:cNvSpPr>
          <p:nvPr>
            <p:ph type="sldNum" sz="quarter" idx="12"/>
          </p:nvPr>
        </p:nvSpPr>
        <p:spPr/>
        <p:txBody>
          <a:bodyPr/>
          <a:lstStyle/>
          <a:p>
            <a:fld id="{132FADFE-3B8F-471C-ABF0-DBC7717ECBBC}" type="slidenum">
              <a:rPr lang="es-ES" smtClean="0"/>
              <a:pPr/>
              <a:t>24</a:t>
            </a:fld>
            <a:endParaRPr lang="es-ES"/>
          </a:p>
        </p:txBody>
      </p:sp>
      <p:sp>
        <p:nvSpPr>
          <p:cNvPr id="9" name="Marcador de pie de página 3"/>
          <p:cNvSpPr>
            <a:spLocks noGrp="1"/>
          </p:cNvSpPr>
          <p:nvPr>
            <p:ph type="ftr" sz="quarter" idx="11"/>
          </p:nvPr>
        </p:nvSpPr>
        <p:spPr>
          <a:xfrm>
            <a:off x="2766628" y="6356350"/>
            <a:ext cx="3610744" cy="365125"/>
          </a:xfrm>
        </p:spPr>
        <p:txBody>
          <a:bodyPr/>
          <a:lstStyle/>
          <a:p>
            <a:pPr algn="ctr"/>
            <a:r>
              <a:rPr lang="es-ES" b="1" dirty="0" smtClean="0"/>
              <a:t>Acceso a contenidos inapropiados. Riesgos</a:t>
            </a:r>
            <a:endParaRPr lang="es-ES" b="1" dirty="0"/>
          </a:p>
        </p:txBody>
      </p:sp>
      <p:sp>
        <p:nvSpPr>
          <p:cNvPr id="30" name="Rectángulo redondeado 29"/>
          <p:cNvSpPr/>
          <p:nvPr/>
        </p:nvSpPr>
        <p:spPr>
          <a:xfrm>
            <a:off x="587896" y="1884285"/>
            <a:ext cx="1815610" cy="1250955"/>
          </a:xfrm>
          <a:prstGeom prst="roundRect">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31" name="Grupo 30"/>
          <p:cNvGrpSpPr/>
          <p:nvPr/>
        </p:nvGrpSpPr>
        <p:grpSpPr>
          <a:xfrm>
            <a:off x="227856" y="3225122"/>
            <a:ext cx="2520280" cy="1080343"/>
            <a:chOff x="875366" y="1251851"/>
            <a:chExt cx="2088232" cy="673591"/>
          </a:xfrm>
        </p:grpSpPr>
        <p:sp>
          <p:nvSpPr>
            <p:cNvPr id="32" name="Rectángulo 31"/>
            <p:cNvSpPr/>
            <p:nvPr/>
          </p:nvSpPr>
          <p:spPr>
            <a:xfrm>
              <a:off x="875366"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ángulo 32"/>
            <p:cNvSpPr/>
            <p:nvPr/>
          </p:nvSpPr>
          <p:spPr>
            <a:xfrm>
              <a:off x="875366" y="1251851"/>
              <a:ext cx="2088232"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kern="1200" dirty="0" smtClean="0">
                  <a:solidFill>
                    <a:srgbClr val="0070C0"/>
                  </a:solidFill>
                  <a:latin typeface="+mn-lt"/>
                </a:rPr>
                <a:t>Acceso a información,  conductas y consejos no adecuados a su edad</a:t>
              </a:r>
              <a:endParaRPr lang="es-ES" kern="1200" dirty="0">
                <a:solidFill>
                  <a:srgbClr val="0070C0"/>
                </a:solidFill>
                <a:latin typeface="+mn-lt"/>
              </a:endParaRPr>
            </a:p>
          </p:txBody>
        </p:sp>
      </p:grpSp>
      <p:sp>
        <p:nvSpPr>
          <p:cNvPr id="34" name="Rectángulo redondeado 33"/>
          <p:cNvSpPr/>
          <p:nvPr/>
        </p:nvSpPr>
        <p:spPr>
          <a:xfrm>
            <a:off x="3684240" y="1884285"/>
            <a:ext cx="1815610" cy="1250955"/>
          </a:xfrm>
          <a:prstGeom prst="roundRect">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35" name="Grupo 34"/>
          <p:cNvGrpSpPr/>
          <p:nvPr/>
        </p:nvGrpSpPr>
        <p:grpSpPr>
          <a:xfrm>
            <a:off x="3655672" y="3225122"/>
            <a:ext cx="1815610" cy="673591"/>
            <a:chOff x="2872614" y="1251851"/>
            <a:chExt cx="1815610" cy="673591"/>
          </a:xfrm>
        </p:grpSpPr>
        <p:sp>
          <p:nvSpPr>
            <p:cNvPr id="36" name="Rectángulo 35"/>
            <p:cNvSpPr/>
            <p:nvPr/>
          </p:nvSpPr>
          <p:spPr>
            <a:xfrm>
              <a:off x="2872614"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Rectángulo 36"/>
            <p:cNvSpPr/>
            <p:nvPr/>
          </p:nvSpPr>
          <p:spPr>
            <a:xfrm>
              <a:off x="2872614" y="1251851"/>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algn="ctr" defTabSz="577850">
                <a:lnSpc>
                  <a:spcPct val="90000"/>
                </a:lnSpc>
                <a:spcBef>
                  <a:spcPct val="0"/>
                </a:spcBef>
                <a:spcAft>
                  <a:spcPct val="35000"/>
                </a:spcAft>
              </a:pPr>
              <a:r>
                <a:rPr lang="es-ES" dirty="0">
                  <a:solidFill>
                    <a:srgbClr val="0070C0"/>
                  </a:solidFill>
                </a:rPr>
                <a:t>‘Amistades’ poco recomendables</a:t>
              </a:r>
            </a:p>
          </p:txBody>
        </p:sp>
      </p:grpSp>
      <p:sp>
        <p:nvSpPr>
          <p:cNvPr id="38" name="Rectángulo redondeado 37"/>
          <p:cNvSpPr/>
          <p:nvPr/>
        </p:nvSpPr>
        <p:spPr>
          <a:xfrm>
            <a:off x="6780584" y="1890013"/>
            <a:ext cx="1815610" cy="1250955"/>
          </a:xfrm>
          <a:prstGeom prst="roundRect">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39" name="Grupo 38"/>
          <p:cNvGrpSpPr/>
          <p:nvPr/>
        </p:nvGrpSpPr>
        <p:grpSpPr>
          <a:xfrm>
            <a:off x="6444208" y="3140968"/>
            <a:ext cx="2448272" cy="673591"/>
            <a:chOff x="4869862" y="1251851"/>
            <a:chExt cx="1815610" cy="673591"/>
          </a:xfrm>
        </p:grpSpPr>
        <p:sp>
          <p:nvSpPr>
            <p:cNvPr id="40" name="Rectángulo 39"/>
            <p:cNvSpPr/>
            <p:nvPr/>
          </p:nvSpPr>
          <p:spPr>
            <a:xfrm>
              <a:off x="4869862"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Rectángulo 40"/>
            <p:cNvSpPr/>
            <p:nvPr/>
          </p:nvSpPr>
          <p:spPr>
            <a:xfrm>
              <a:off x="4869862" y="1251851"/>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kern="1200" dirty="0" smtClean="0">
                  <a:solidFill>
                    <a:srgbClr val="0070C0"/>
                  </a:solidFill>
                  <a:latin typeface="+mn-lt"/>
                </a:rPr>
                <a:t>Víctima de ciberacoso y ciberbullying</a:t>
              </a:r>
              <a:endParaRPr lang="es-ES" kern="1200" dirty="0">
                <a:solidFill>
                  <a:srgbClr val="0070C0"/>
                </a:solidFill>
                <a:latin typeface="+mn-lt"/>
              </a:endParaRPr>
            </a:p>
          </p:txBody>
        </p:sp>
      </p:grpSp>
      <p:sp>
        <p:nvSpPr>
          <p:cNvPr id="42" name="Rectángulo redondeado 41"/>
          <p:cNvSpPr/>
          <p:nvPr/>
        </p:nvSpPr>
        <p:spPr>
          <a:xfrm>
            <a:off x="2398440" y="4159398"/>
            <a:ext cx="1815610" cy="1250955"/>
          </a:xfrm>
          <a:prstGeom prst="roundRect">
            <a:avLst/>
          </a:prstGeom>
          <a:blipFill>
            <a:blip r:embed="rId6">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43" name="Grupo 42"/>
          <p:cNvGrpSpPr/>
          <p:nvPr/>
        </p:nvGrpSpPr>
        <p:grpSpPr>
          <a:xfrm>
            <a:off x="1076371" y="5456050"/>
            <a:ext cx="3554317" cy="673591"/>
            <a:chOff x="1873990" y="3357960"/>
            <a:chExt cx="1815610" cy="673591"/>
          </a:xfrm>
        </p:grpSpPr>
        <p:sp>
          <p:nvSpPr>
            <p:cNvPr id="44" name="Rectángulo 43"/>
            <p:cNvSpPr/>
            <p:nvPr/>
          </p:nvSpPr>
          <p:spPr>
            <a:xfrm>
              <a:off x="1873990" y="3357960"/>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Rectángulo 44"/>
            <p:cNvSpPr/>
            <p:nvPr/>
          </p:nvSpPr>
          <p:spPr>
            <a:xfrm>
              <a:off x="1873990" y="3357960"/>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algn="ctr" defTabSz="577850">
                <a:lnSpc>
                  <a:spcPct val="90000"/>
                </a:lnSpc>
                <a:spcBef>
                  <a:spcPct val="0"/>
                </a:spcBef>
                <a:spcAft>
                  <a:spcPct val="35000"/>
                </a:spcAft>
              </a:pPr>
              <a:r>
                <a:rPr lang="es-ES" dirty="0">
                  <a:solidFill>
                    <a:srgbClr val="0070C0"/>
                  </a:solidFill>
                </a:rPr>
                <a:t>Víctimas de potenciales engaños y estafas (anuncios publicitarios)</a:t>
              </a:r>
            </a:p>
          </p:txBody>
        </p:sp>
      </p:grpSp>
      <p:sp>
        <p:nvSpPr>
          <p:cNvPr id="46" name="Rectángulo redondeado 45"/>
          <p:cNvSpPr/>
          <p:nvPr/>
        </p:nvSpPr>
        <p:spPr>
          <a:xfrm>
            <a:off x="5036982" y="4159398"/>
            <a:ext cx="1815610" cy="1250955"/>
          </a:xfrm>
          <a:prstGeom prst="roundRect">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47" name="Grupo 46"/>
          <p:cNvGrpSpPr/>
          <p:nvPr/>
        </p:nvGrpSpPr>
        <p:grpSpPr>
          <a:xfrm>
            <a:off x="4980384" y="5472026"/>
            <a:ext cx="3531240" cy="673591"/>
            <a:chOff x="3871238" y="3357960"/>
            <a:chExt cx="1815610" cy="673591"/>
          </a:xfrm>
        </p:grpSpPr>
        <p:sp>
          <p:nvSpPr>
            <p:cNvPr id="48" name="Rectángulo 47"/>
            <p:cNvSpPr/>
            <p:nvPr/>
          </p:nvSpPr>
          <p:spPr>
            <a:xfrm>
              <a:off x="3871238" y="3357960"/>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Rectángulo 48"/>
            <p:cNvSpPr/>
            <p:nvPr/>
          </p:nvSpPr>
          <p:spPr>
            <a:xfrm>
              <a:off x="3871238" y="3357960"/>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defTabSz="577850">
                <a:lnSpc>
                  <a:spcPct val="90000"/>
                </a:lnSpc>
                <a:spcBef>
                  <a:spcPct val="0"/>
                </a:spcBef>
                <a:spcAft>
                  <a:spcPct val="35000"/>
                </a:spcAft>
              </a:pPr>
              <a:r>
                <a:rPr lang="es-ES" kern="1200" dirty="0" smtClean="0">
                  <a:solidFill>
                    <a:srgbClr val="0070C0"/>
                  </a:solidFill>
                  <a:latin typeface="+mn-lt"/>
                </a:rPr>
                <a:t>Virus y programas espía (acceso no consentido a información personal)</a:t>
              </a:r>
              <a:endParaRPr lang="es-ES" kern="1200" dirty="0">
                <a:solidFill>
                  <a:srgbClr val="0070C0"/>
                </a:solidFill>
                <a:latin typeface="+mn-lt"/>
              </a:endParaRPr>
            </a:p>
          </p:txBody>
        </p:sp>
      </p:grpSp>
    </p:spTree>
    <p:extLst>
      <p:ext uri="{BB962C8B-B14F-4D97-AF65-F5344CB8AC3E}">
        <p14:creationId xmlns:p14="http://schemas.microsoft.com/office/powerpoint/2010/main" val="3804796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0" y="274638"/>
            <a:ext cx="9144000" cy="1143000"/>
          </a:xfrm>
        </p:spPr>
        <p:txBody>
          <a:bodyPr>
            <a:noAutofit/>
          </a:bodyPr>
          <a:lstStyle/>
          <a:p>
            <a:r>
              <a:rPr lang="es-ES" sz="4000" dirty="0" smtClean="0"/>
              <a:t>Estrategias, pautas y recomendaciones para menores y jóvenes en su prevención </a:t>
            </a:r>
            <a:endParaRPr lang="es-ES" sz="4000" dirty="0"/>
          </a:p>
        </p:txBody>
      </p:sp>
      <p:sp>
        <p:nvSpPr>
          <p:cNvPr id="13" name="Marcador de número de diapositiva 12"/>
          <p:cNvSpPr>
            <a:spLocks noGrp="1"/>
          </p:cNvSpPr>
          <p:nvPr>
            <p:ph type="sldNum" sz="quarter" idx="12"/>
          </p:nvPr>
        </p:nvSpPr>
        <p:spPr/>
        <p:txBody>
          <a:bodyPr/>
          <a:lstStyle/>
          <a:p>
            <a:fld id="{132FADFE-3B8F-471C-ABF0-DBC7717ECBBC}" type="slidenum">
              <a:rPr lang="es-ES" smtClean="0"/>
              <a:pPr/>
              <a:t>25</a:t>
            </a:fld>
            <a:endParaRPr lang="es-ES"/>
          </a:p>
        </p:txBody>
      </p:sp>
      <p:sp>
        <p:nvSpPr>
          <p:cNvPr id="7" name="Marcador de pie de página 2"/>
          <p:cNvSpPr>
            <a:spLocks noGrp="1"/>
          </p:cNvSpPr>
          <p:nvPr>
            <p:ph type="ftr" sz="quarter" idx="11"/>
          </p:nvPr>
        </p:nvSpPr>
        <p:spPr>
          <a:xfrm>
            <a:off x="2915816" y="6356350"/>
            <a:ext cx="3312368" cy="365125"/>
          </a:xfrm>
        </p:spPr>
        <p:txBody>
          <a:bodyPr/>
          <a:lstStyle/>
          <a:p>
            <a:pPr algn="ctr"/>
            <a:r>
              <a:rPr lang="es-ES" dirty="0" smtClean="0">
                <a:solidFill>
                  <a:schemeClr val="bg1"/>
                </a:solidFill>
              </a:rPr>
              <a:t>Acceso a contenidos apropiados</a:t>
            </a:r>
            <a:endParaRPr lang="es-ES" dirty="0">
              <a:solidFill>
                <a:schemeClr val="bg1"/>
              </a:solidFill>
            </a:endParaRPr>
          </a:p>
        </p:txBody>
      </p:sp>
      <p:grpSp>
        <p:nvGrpSpPr>
          <p:cNvPr id="8" name="Grupo 7"/>
          <p:cNvGrpSpPr/>
          <p:nvPr/>
        </p:nvGrpSpPr>
        <p:grpSpPr>
          <a:xfrm>
            <a:off x="467544" y="1944272"/>
            <a:ext cx="3734841" cy="1139698"/>
            <a:chOff x="615312" y="227671"/>
            <a:chExt cx="3734841" cy="1167137"/>
          </a:xfrm>
        </p:grpSpPr>
        <p:sp>
          <p:nvSpPr>
            <p:cNvPr id="10" name="Rectángulo 9"/>
            <p:cNvSpPr/>
            <p:nvPr/>
          </p:nvSpPr>
          <p:spPr>
            <a:xfrm>
              <a:off x="615312" y="227671"/>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1" name="Rectángulo 10"/>
            <p:cNvSpPr/>
            <p:nvPr/>
          </p:nvSpPr>
          <p:spPr>
            <a:xfrm>
              <a:off x="615312" y="227671"/>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defTabSz="622300">
                <a:lnSpc>
                  <a:spcPct val="90000"/>
                </a:lnSpc>
                <a:spcBef>
                  <a:spcPct val="0"/>
                </a:spcBef>
                <a:spcAft>
                  <a:spcPct val="35000"/>
                </a:spcAft>
              </a:pPr>
              <a:r>
                <a:rPr lang="es-ES" sz="1600" kern="1200" dirty="0" smtClean="0">
                  <a:solidFill>
                    <a:schemeClr val="tx1"/>
                  </a:solidFill>
                  <a:latin typeface="+mn-lt"/>
                </a:rPr>
                <a:t>Accede sólo a aquellos </a:t>
              </a:r>
              <a:r>
                <a:rPr lang="es-ES" sz="1600" b="1" kern="1200" dirty="0" smtClean="0">
                  <a:solidFill>
                    <a:srgbClr val="0070C0"/>
                  </a:solidFill>
                  <a:latin typeface="+mn-lt"/>
                </a:rPr>
                <a:t>contenidos recomendados </a:t>
              </a:r>
              <a:r>
                <a:rPr lang="es-ES" sz="1600" kern="1200" dirty="0" smtClean="0">
                  <a:solidFill>
                    <a:schemeClr val="tx1"/>
                  </a:solidFill>
                  <a:latin typeface="+mn-lt"/>
                </a:rPr>
                <a:t>y</a:t>
              </a:r>
              <a:r>
                <a:rPr lang="es-ES" sz="1600" b="1" kern="1200" dirty="0" smtClean="0">
                  <a:solidFill>
                    <a:srgbClr val="0070C0"/>
                  </a:solidFill>
                  <a:latin typeface="+mn-lt"/>
                </a:rPr>
                <a:t> adaptados </a:t>
              </a:r>
              <a:r>
                <a:rPr lang="es-ES" sz="1600" kern="1200" dirty="0" smtClean="0">
                  <a:solidFill>
                    <a:schemeClr val="tx1"/>
                  </a:solidFill>
                  <a:latin typeface="+mn-lt"/>
                </a:rPr>
                <a:t>a tu </a:t>
              </a:r>
              <a:r>
                <a:rPr lang="es-ES" sz="1600" b="1" kern="1200" dirty="0" smtClean="0">
                  <a:solidFill>
                    <a:srgbClr val="0070C0"/>
                  </a:solidFill>
                  <a:latin typeface="+mn-lt"/>
                </a:rPr>
                <a:t>edad.</a:t>
              </a:r>
              <a:endParaRPr lang="es-ES" sz="1600" b="1" kern="1200" dirty="0">
                <a:solidFill>
                  <a:srgbClr val="0070C0"/>
                </a:solidFill>
                <a:latin typeface="+mn-lt"/>
              </a:endParaRPr>
            </a:p>
          </p:txBody>
        </p:sp>
      </p:grpSp>
      <p:sp>
        <p:nvSpPr>
          <p:cNvPr id="9" name="Rectángulo 8"/>
          <p:cNvSpPr/>
          <p:nvPr/>
        </p:nvSpPr>
        <p:spPr>
          <a:xfrm>
            <a:off x="311926" y="1748245"/>
            <a:ext cx="816996" cy="1225494"/>
          </a:xfrm>
          <a:prstGeom prst="rect">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Grupo 11"/>
          <p:cNvGrpSpPr/>
          <p:nvPr/>
        </p:nvGrpSpPr>
        <p:grpSpPr>
          <a:xfrm>
            <a:off x="5076056" y="1944272"/>
            <a:ext cx="3734841" cy="1167137"/>
            <a:chOff x="4697944" y="227671"/>
            <a:chExt cx="3734841" cy="1167137"/>
          </a:xfrm>
        </p:grpSpPr>
        <p:sp>
          <p:nvSpPr>
            <p:cNvPr id="15" name="Rectángulo 14"/>
            <p:cNvSpPr/>
            <p:nvPr/>
          </p:nvSpPr>
          <p:spPr>
            <a:xfrm>
              <a:off x="4697944" y="227671"/>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ctángulo 15"/>
            <p:cNvSpPr/>
            <p:nvPr/>
          </p:nvSpPr>
          <p:spPr>
            <a:xfrm>
              <a:off x="4697944" y="227671"/>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b="1" kern="1200" dirty="0" smtClean="0">
                  <a:solidFill>
                    <a:srgbClr val="0070C0"/>
                  </a:solidFill>
                  <a:latin typeface="+mn-lt"/>
                </a:rPr>
                <a:t>No ofrezcas información personal</a:t>
              </a:r>
              <a:r>
                <a:rPr lang="es-ES" sz="1600" kern="1200" dirty="0" smtClean="0">
                  <a:solidFill>
                    <a:srgbClr val="0070C0"/>
                  </a:solidFill>
                  <a:latin typeface="+mn-lt"/>
                </a:rPr>
                <a:t>, </a:t>
              </a:r>
              <a:r>
                <a:rPr lang="es-ES" sz="1600" kern="1200" dirty="0" smtClean="0">
                  <a:latin typeface="+mn-lt"/>
                </a:rPr>
                <a:t>que permita rastrear tus datos, ni tuya ni de familiares, amigos y conocidos.</a:t>
              </a:r>
              <a:endParaRPr lang="es-ES" sz="1600" kern="1200" dirty="0">
                <a:latin typeface="+mn-lt"/>
              </a:endParaRPr>
            </a:p>
          </p:txBody>
        </p:sp>
      </p:grpSp>
      <p:sp>
        <p:nvSpPr>
          <p:cNvPr id="14" name="Rectángulo 13"/>
          <p:cNvSpPr/>
          <p:nvPr/>
        </p:nvSpPr>
        <p:spPr>
          <a:xfrm>
            <a:off x="4920437" y="1775685"/>
            <a:ext cx="816996" cy="1225494"/>
          </a:xfrm>
          <a:prstGeom prst="rect">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upo 16"/>
          <p:cNvGrpSpPr/>
          <p:nvPr/>
        </p:nvGrpSpPr>
        <p:grpSpPr>
          <a:xfrm>
            <a:off x="472120" y="3453571"/>
            <a:ext cx="3734841" cy="1167137"/>
            <a:chOff x="615312" y="1696968"/>
            <a:chExt cx="3734841" cy="1167137"/>
          </a:xfrm>
        </p:grpSpPr>
        <p:sp>
          <p:nvSpPr>
            <p:cNvPr id="19" name="Rectángulo 18"/>
            <p:cNvSpPr/>
            <p:nvPr/>
          </p:nvSpPr>
          <p:spPr>
            <a:xfrm>
              <a:off x="615312" y="1696968"/>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615312" y="1696968"/>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kern="1200" dirty="0" smtClean="0">
                  <a:latin typeface="+mn-lt"/>
                </a:rPr>
                <a:t>Evita publicar fotos o conectar la webcam con </a:t>
              </a:r>
              <a:r>
                <a:rPr lang="es-ES" sz="1600" b="1" kern="1200" dirty="0" smtClean="0">
                  <a:solidFill>
                    <a:srgbClr val="0070C0"/>
                  </a:solidFill>
                  <a:latin typeface="+mn-lt"/>
                </a:rPr>
                <a:t>desconocidos. Sé cauto </a:t>
              </a:r>
              <a:r>
                <a:rPr lang="es-ES" sz="1600" kern="1200" dirty="0" smtClean="0">
                  <a:latin typeface="+mn-lt"/>
                </a:rPr>
                <a:t>y piensa antes de hacer clic.</a:t>
              </a:r>
              <a:endParaRPr lang="es-ES" sz="1600" kern="1200" dirty="0">
                <a:latin typeface="+mn-lt"/>
              </a:endParaRPr>
            </a:p>
          </p:txBody>
        </p:sp>
      </p:grpSp>
      <p:sp>
        <p:nvSpPr>
          <p:cNvPr id="18" name="Rectángulo 17"/>
          <p:cNvSpPr/>
          <p:nvPr/>
        </p:nvSpPr>
        <p:spPr>
          <a:xfrm>
            <a:off x="316502" y="3284984"/>
            <a:ext cx="816996" cy="1225494"/>
          </a:xfrm>
          <a:prstGeom prst="rect">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1" name="Grupo 20"/>
          <p:cNvGrpSpPr/>
          <p:nvPr/>
        </p:nvGrpSpPr>
        <p:grpSpPr>
          <a:xfrm>
            <a:off x="5076056" y="3453570"/>
            <a:ext cx="3734841" cy="1167137"/>
            <a:chOff x="4697944" y="1696968"/>
            <a:chExt cx="3734841" cy="1167137"/>
          </a:xfrm>
        </p:grpSpPr>
        <p:sp>
          <p:nvSpPr>
            <p:cNvPr id="23" name="Rectángulo 22"/>
            <p:cNvSpPr/>
            <p:nvPr/>
          </p:nvSpPr>
          <p:spPr>
            <a:xfrm>
              <a:off x="4697944" y="1696968"/>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4" name="Rectángulo 23"/>
            <p:cNvSpPr/>
            <p:nvPr/>
          </p:nvSpPr>
          <p:spPr>
            <a:xfrm>
              <a:off x="4697944" y="1696968"/>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kern="1200" dirty="0" smtClean="0">
                  <a:latin typeface="+mn-lt"/>
                </a:rPr>
                <a:t>Debes ser consciente de </a:t>
              </a:r>
              <a:r>
                <a:rPr lang="es-ES" sz="1600" b="1" kern="1200" dirty="0" smtClean="0">
                  <a:solidFill>
                    <a:srgbClr val="0070C0"/>
                  </a:solidFill>
                  <a:latin typeface="+mn-lt"/>
                </a:rPr>
                <a:t>infracciones legales</a:t>
              </a:r>
              <a:r>
                <a:rPr lang="es-ES" sz="1600" kern="1200" dirty="0" smtClean="0">
                  <a:latin typeface="+mn-lt"/>
                </a:rPr>
                <a:t> asociadas al uso de Internet y sus consecuencias.</a:t>
              </a:r>
              <a:endParaRPr lang="es-ES" sz="1600" kern="1200" dirty="0">
                <a:latin typeface="+mn-lt"/>
              </a:endParaRPr>
            </a:p>
          </p:txBody>
        </p:sp>
      </p:grpSp>
      <p:sp>
        <p:nvSpPr>
          <p:cNvPr id="22" name="Rectángulo 21"/>
          <p:cNvSpPr/>
          <p:nvPr/>
        </p:nvSpPr>
        <p:spPr>
          <a:xfrm>
            <a:off x="4920437" y="3297992"/>
            <a:ext cx="816996" cy="1225494"/>
          </a:xfrm>
          <a:prstGeom prst="rect">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5" name="Grupo 24"/>
          <p:cNvGrpSpPr/>
          <p:nvPr/>
        </p:nvGrpSpPr>
        <p:grpSpPr>
          <a:xfrm>
            <a:off x="2783402" y="4893731"/>
            <a:ext cx="3734841" cy="1167137"/>
            <a:chOff x="2656628" y="3166265"/>
            <a:chExt cx="3734841" cy="1167137"/>
          </a:xfrm>
        </p:grpSpPr>
        <p:sp>
          <p:nvSpPr>
            <p:cNvPr id="27" name="Rectángulo 26"/>
            <p:cNvSpPr/>
            <p:nvPr/>
          </p:nvSpPr>
          <p:spPr>
            <a:xfrm>
              <a:off x="2656628" y="3166265"/>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8" name="Rectángulo 27"/>
            <p:cNvSpPr/>
            <p:nvPr/>
          </p:nvSpPr>
          <p:spPr>
            <a:xfrm>
              <a:off x="2656628" y="3166265"/>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b="1" kern="1200" dirty="0" smtClean="0">
                  <a:solidFill>
                    <a:srgbClr val="0070C0"/>
                  </a:solidFill>
                  <a:latin typeface="+mn-lt"/>
                </a:rPr>
                <a:t>Déjate ayudar</a:t>
              </a:r>
              <a:r>
                <a:rPr lang="es-ES" sz="1600" kern="1200" dirty="0" smtClean="0">
                  <a:solidFill>
                    <a:srgbClr val="0070C0"/>
                  </a:solidFill>
                  <a:latin typeface="+mn-lt"/>
                </a:rPr>
                <a:t> </a:t>
              </a:r>
              <a:r>
                <a:rPr lang="es-ES" sz="1600" kern="1200" dirty="0" smtClean="0">
                  <a:latin typeface="+mn-lt"/>
                </a:rPr>
                <a:t>cuando tengas un problema. </a:t>
              </a:r>
              <a:r>
                <a:rPr lang="es-ES" sz="1600" b="1" kern="1200" dirty="0" smtClean="0">
                  <a:solidFill>
                    <a:srgbClr val="0070C0"/>
                  </a:solidFill>
                  <a:latin typeface="+mn-lt"/>
                </a:rPr>
                <a:t>Dialoga con tus padres y educadores</a:t>
              </a:r>
              <a:r>
                <a:rPr lang="es-ES" sz="1600" kern="1200" dirty="0" smtClean="0">
                  <a:latin typeface="+mn-lt"/>
                </a:rPr>
                <a:t>.</a:t>
              </a:r>
              <a:endParaRPr lang="es-ES" sz="1600" kern="1200" dirty="0">
                <a:latin typeface="+mn-lt"/>
              </a:endParaRPr>
            </a:p>
          </p:txBody>
        </p:sp>
      </p:grpSp>
      <p:sp>
        <p:nvSpPr>
          <p:cNvPr id="26" name="Rectángulo 25"/>
          <p:cNvSpPr/>
          <p:nvPr/>
        </p:nvSpPr>
        <p:spPr>
          <a:xfrm>
            <a:off x="2627784" y="4725144"/>
            <a:ext cx="816996" cy="1225494"/>
          </a:xfrm>
          <a:prstGeom prst="rect">
            <a:avLst/>
          </a:prstGeom>
          <a:blipFill>
            <a:blip r:embed="rId7">
              <a:extLst>
                <a:ext uri="{28A0092B-C50C-407E-A947-70E740481C1C}">
                  <a14:useLocalDpi xmlns:a14="http://schemas.microsoft.com/office/drawing/2010/main" val="0"/>
                </a:ext>
              </a:extLst>
            </a:blip>
            <a:srcRect/>
            <a:stretch>
              <a:fillRect l="-85000" r="-8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015014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0" y="274638"/>
            <a:ext cx="9144000" cy="1143000"/>
          </a:xfrm>
        </p:spPr>
        <p:txBody>
          <a:bodyPr anchor="ctr">
            <a:noAutofit/>
          </a:bodyPr>
          <a:lstStyle/>
          <a:p>
            <a:r>
              <a:rPr lang="es-ES" sz="4400" dirty="0" smtClean="0">
                <a:solidFill>
                  <a:srgbClr val="0070C0"/>
                </a:solidFill>
              </a:rPr>
              <a:t>¿Qué debes hacer ante un incidente?</a:t>
            </a:r>
            <a:endParaRPr lang="es-ES" sz="4400" dirty="0">
              <a:solidFill>
                <a:srgbClr val="0070C0"/>
              </a:solidFill>
            </a:endParaRPr>
          </a:p>
        </p:txBody>
      </p:sp>
      <p:sp>
        <p:nvSpPr>
          <p:cNvPr id="11" name="Marcador de número de diapositiva 10"/>
          <p:cNvSpPr>
            <a:spLocks noGrp="1"/>
          </p:cNvSpPr>
          <p:nvPr>
            <p:ph type="sldNum" sz="quarter" idx="12"/>
          </p:nvPr>
        </p:nvSpPr>
        <p:spPr/>
        <p:txBody>
          <a:bodyPr/>
          <a:lstStyle/>
          <a:p>
            <a:fld id="{132FADFE-3B8F-471C-ABF0-DBC7717ECBBC}" type="slidenum">
              <a:rPr lang="es-ES" smtClean="0"/>
              <a:pPr/>
              <a:t>26</a:t>
            </a:fld>
            <a:endParaRPr lang="es-ES"/>
          </a:p>
        </p:txBody>
      </p:sp>
      <p:sp>
        <p:nvSpPr>
          <p:cNvPr id="2" name="Marcador de pie de página 1"/>
          <p:cNvSpPr>
            <a:spLocks noGrp="1"/>
          </p:cNvSpPr>
          <p:nvPr>
            <p:ph type="ftr" sz="quarter" idx="11"/>
          </p:nvPr>
        </p:nvSpPr>
        <p:spPr>
          <a:xfrm>
            <a:off x="3258344" y="6358101"/>
            <a:ext cx="2627312" cy="365125"/>
          </a:xfrm>
        </p:spPr>
        <p:txBody>
          <a:bodyPr/>
          <a:lstStyle/>
          <a:p>
            <a:pPr algn="ctr"/>
            <a:r>
              <a:rPr lang="es-ES" dirty="0" smtClean="0">
                <a:solidFill>
                  <a:schemeClr val="bg1"/>
                </a:solidFill>
              </a:rPr>
              <a:t>Acceso a contenidos apropiados</a:t>
            </a:r>
            <a:endParaRPr lang="es-ES" dirty="0">
              <a:solidFill>
                <a:schemeClr val="bg1"/>
              </a:solidFill>
            </a:endParaRPr>
          </a:p>
        </p:txBody>
      </p:sp>
      <p:graphicFrame>
        <p:nvGraphicFramePr>
          <p:cNvPr id="5" name="Marcador de contenido 4"/>
          <p:cNvGraphicFramePr>
            <a:graphicFrameLocks noGrp="1"/>
          </p:cNvGraphicFramePr>
          <p:nvPr>
            <p:ph sz="quarter" idx="4294967295"/>
            <p:extLst>
              <p:ext uri="{D42A27DB-BD31-4B8C-83A1-F6EECF244321}">
                <p14:modId xmlns:p14="http://schemas.microsoft.com/office/powerpoint/2010/main" val="2683446900"/>
              </p:ext>
            </p:extLst>
          </p:nvPr>
        </p:nvGraphicFramePr>
        <p:xfrm>
          <a:off x="251520" y="1268760"/>
          <a:ext cx="8676456" cy="475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5551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397337" y="1763422"/>
            <a:ext cx="4629150" cy="3495675"/>
          </a:xfrm>
          <a:prstGeom prst="rect">
            <a:avLst/>
          </a:prstGeom>
        </p:spPr>
      </p:pic>
      <p:sp>
        <p:nvSpPr>
          <p:cNvPr id="12"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
        <p:nvSpPr>
          <p:cNvPr id="10"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3"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1"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029"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825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6576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861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132FADFE-3B8F-471C-ABF0-DBC7717ECBBC}" type="slidenum">
              <a:rPr lang="es-ES" smtClean="0"/>
              <a:pPr/>
              <a:t>3</a:t>
            </a:fld>
            <a:endParaRPr lang="es-ES"/>
          </a:p>
        </p:txBody>
      </p:sp>
      <p:sp>
        <p:nvSpPr>
          <p:cNvPr id="4" name="Marcador de pie de página 3"/>
          <p:cNvSpPr>
            <a:spLocks noGrp="1"/>
          </p:cNvSpPr>
          <p:nvPr>
            <p:ph type="ftr" sz="quarter" idx="11"/>
          </p:nvPr>
        </p:nvSpPr>
        <p:spPr>
          <a:xfrm>
            <a:off x="2915816" y="6356350"/>
            <a:ext cx="3312368" cy="365125"/>
          </a:xfrm>
        </p:spPr>
        <p:txBody>
          <a:bodyPr/>
          <a:lstStyle/>
          <a:p>
            <a:pPr algn="ctr"/>
            <a:r>
              <a:rPr lang="es-ES" sz="1400" b="1" dirty="0" smtClean="0"/>
              <a:t>Introducción</a:t>
            </a:r>
            <a:endParaRPr lang="es-ES" sz="1400" b="1" dirty="0"/>
          </a:p>
        </p:txBody>
      </p:sp>
      <p:sp>
        <p:nvSpPr>
          <p:cNvPr id="10" name="Marcador de contenido 5"/>
          <p:cNvSpPr txBox="1">
            <a:spLocks/>
          </p:cNvSpPr>
          <p:nvPr/>
        </p:nvSpPr>
        <p:spPr>
          <a:xfrm>
            <a:off x="554868" y="4581128"/>
            <a:ext cx="8229600" cy="1244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S" sz="2400" dirty="0" smtClean="0">
                <a:latin typeface="Calibri" panose="020F0502020204030204" pitchFamily="34" charset="0"/>
              </a:rPr>
              <a:t>Tan importante como el acceso a la gran cantidad de información que nos ofrece Internet, es el hecho de mantener una </a:t>
            </a:r>
            <a:r>
              <a:rPr lang="es-ES" sz="3600" b="1" dirty="0" smtClean="0">
                <a:solidFill>
                  <a:srgbClr val="0070C0"/>
                </a:solidFill>
                <a:latin typeface="Calibri" panose="020F0502020204030204" pitchFamily="34" charset="0"/>
              </a:rPr>
              <a:t>actitud crítica</a:t>
            </a:r>
            <a:r>
              <a:rPr lang="es-ES" sz="3600" dirty="0" smtClean="0">
                <a:solidFill>
                  <a:srgbClr val="0070C0"/>
                </a:solidFill>
                <a:latin typeface="Calibri" panose="020F0502020204030204" pitchFamily="34" charset="0"/>
              </a:rPr>
              <a:t> </a:t>
            </a:r>
            <a:r>
              <a:rPr lang="es-ES" sz="2400" dirty="0" smtClean="0">
                <a:latin typeface="Calibri" panose="020F0502020204030204" pitchFamily="34" charset="0"/>
              </a:rPr>
              <a:t>hacia el contenido que encontramos. </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75819"/>
            <a:ext cx="8424936" cy="3856679"/>
          </a:xfrm>
          <a:prstGeom prst="rect">
            <a:avLst/>
          </a:prstGeom>
          <a:ln>
            <a:noFill/>
          </a:ln>
          <a:effectLst>
            <a:softEdge rad="112500"/>
          </a:effectLst>
        </p:spPr>
      </p:pic>
    </p:spTree>
    <p:extLst>
      <p:ext uri="{BB962C8B-B14F-4D97-AF65-F5344CB8AC3E}">
        <p14:creationId xmlns:p14="http://schemas.microsoft.com/office/powerpoint/2010/main" val="3159120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943276"/>
            <a:ext cx="9144000" cy="5241278"/>
          </a:xfrm>
          <a:prstGeom prst="rect">
            <a:avLst/>
          </a:prstGeom>
        </p:spPr>
      </p:pic>
      <p:sp>
        <p:nvSpPr>
          <p:cNvPr id="7" name="Título 6"/>
          <p:cNvSpPr>
            <a:spLocks noGrp="1"/>
          </p:cNvSpPr>
          <p:nvPr>
            <p:ph type="title"/>
          </p:nvPr>
        </p:nvSpPr>
        <p:spPr>
          <a:xfrm>
            <a:off x="0" y="0"/>
            <a:ext cx="9144000" cy="1052736"/>
          </a:xfrm>
          <a:solidFill>
            <a:schemeClr val="bg1"/>
          </a:solidFill>
        </p:spPr>
        <p:txBody>
          <a:bodyPr anchor="ctr">
            <a:noAutofit/>
          </a:bodyPr>
          <a:lstStyle/>
          <a:p>
            <a:pPr algn="ctr"/>
            <a:r>
              <a:rPr lang="es-ES" sz="4400" dirty="0" smtClean="0">
                <a:solidFill>
                  <a:srgbClr val="0070C0"/>
                </a:solidFill>
                <a:latin typeface="Calibri" panose="020F0502020204030204" pitchFamily="34" charset="0"/>
              </a:rPr>
              <a:t>Gestión de la información </a:t>
            </a:r>
            <a:endParaRPr lang="es-ES" sz="4400" dirty="0">
              <a:solidFill>
                <a:srgbClr val="0070C0"/>
              </a:solidFill>
              <a:latin typeface="Calibri" panose="020F0502020204030204" pitchFamily="34" charset="0"/>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4</a:t>
            </a:fld>
            <a:endParaRPr lang="es-ES" dirty="0"/>
          </a:p>
        </p:txBody>
      </p:sp>
      <p:sp>
        <p:nvSpPr>
          <p:cNvPr id="3" name="Marcador de pie de página 2"/>
          <p:cNvSpPr>
            <a:spLocks noGrp="1"/>
          </p:cNvSpPr>
          <p:nvPr>
            <p:ph type="ftr" sz="quarter" idx="11"/>
          </p:nvPr>
        </p:nvSpPr>
        <p:spPr>
          <a:xfrm>
            <a:off x="2915816" y="6356350"/>
            <a:ext cx="3312368" cy="365125"/>
          </a:xfrm>
        </p:spPr>
        <p:txBody>
          <a:bodyPr/>
          <a:lstStyle/>
          <a:p>
            <a:pPr algn="ctr"/>
            <a:r>
              <a:rPr lang="es-ES" sz="1400" b="1" dirty="0" smtClean="0"/>
              <a:t>Gestión de la información</a:t>
            </a:r>
            <a:endParaRPr lang="es-ES" sz="1400" b="1" dirty="0"/>
          </a:p>
        </p:txBody>
      </p:sp>
      <p:sp>
        <p:nvSpPr>
          <p:cNvPr id="9" name="Marcador de texto 8"/>
          <p:cNvSpPr>
            <a:spLocks noGrp="1"/>
          </p:cNvSpPr>
          <p:nvPr>
            <p:ph type="body" sz="half" idx="4294967295"/>
          </p:nvPr>
        </p:nvSpPr>
        <p:spPr>
          <a:xfrm>
            <a:off x="395537" y="4797424"/>
            <a:ext cx="8352928" cy="1223863"/>
          </a:xfrm>
          <a:prstGeom prst="rect">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a:noAutofit/>
          </a:bodyPr>
          <a:lstStyle/>
          <a:p>
            <a:pPr algn="ctr">
              <a:buNone/>
            </a:pPr>
            <a:r>
              <a:rPr lang="es-ES" sz="2400" dirty="0">
                <a:latin typeface="Calibri" panose="020F0502020204030204" pitchFamily="34" charset="0"/>
              </a:rPr>
              <a:t>La explosión informativa que Internet y las TIC han favorecido, requiere nuevas habilidades de </a:t>
            </a:r>
            <a:r>
              <a:rPr lang="es-ES" sz="2400" b="1" dirty="0">
                <a:solidFill>
                  <a:srgbClr val="0070C0"/>
                </a:solidFill>
                <a:latin typeface="Calibri" panose="020F0502020204030204" pitchFamily="34" charset="0"/>
              </a:rPr>
              <a:t>acceso, evaluación y organización de la información </a:t>
            </a:r>
            <a:r>
              <a:rPr lang="es-ES" sz="2400" dirty="0">
                <a:latin typeface="Calibri" panose="020F0502020204030204" pitchFamily="34" charset="0"/>
              </a:rPr>
              <a:t>en entornos digitales</a:t>
            </a:r>
            <a:r>
              <a:rPr lang="es-ES" sz="2400" dirty="0" smtClean="0">
                <a:latin typeface="Calibri" panose="020F0502020204030204" pitchFamily="34" charset="0"/>
              </a:rPr>
              <a:t>.</a:t>
            </a:r>
            <a:endParaRPr lang="es-ES" sz="2400" dirty="0">
              <a:latin typeface="Calibri" panose="020F0502020204030204" pitchFamily="34" charset="0"/>
            </a:endParaRPr>
          </a:p>
        </p:txBody>
      </p:sp>
    </p:spTree>
    <p:extLst>
      <p:ext uri="{BB962C8B-B14F-4D97-AF65-F5344CB8AC3E}">
        <p14:creationId xmlns:p14="http://schemas.microsoft.com/office/powerpoint/2010/main" val="885810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igimark.gr/wp-content/uploads/2014/11/B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900213"/>
            <a:ext cx="4197473" cy="4197473"/>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p:txBody>
          <a:bodyPr vert="horz" lIns="91440" tIns="45720" rIns="91440" bIns="45720" rtlCol="0" anchor="ctr">
            <a:noAutofit/>
          </a:bodyPr>
          <a:lstStyle/>
          <a:p>
            <a:pPr algn="ctr"/>
            <a:r>
              <a:rPr lang="es-ES" sz="4400" dirty="0" smtClean="0">
                <a:solidFill>
                  <a:srgbClr val="0070C0"/>
                </a:solidFill>
                <a:latin typeface="+mn-lt"/>
              </a:rPr>
              <a:t>Gestión de la información</a:t>
            </a:r>
            <a:endParaRPr lang="es-ES" sz="4400" dirty="0">
              <a:solidFill>
                <a:srgbClr val="0070C0"/>
              </a:solidFill>
              <a:latin typeface="+mn-lt"/>
            </a:endParaRPr>
          </a:p>
        </p:txBody>
      </p:sp>
      <p:sp>
        <p:nvSpPr>
          <p:cNvPr id="6" name="Marcador de texto 5"/>
          <p:cNvSpPr>
            <a:spLocks noGrp="1"/>
          </p:cNvSpPr>
          <p:nvPr>
            <p:ph idx="1"/>
          </p:nvPr>
        </p:nvSpPr>
        <p:spPr>
          <a:xfrm>
            <a:off x="457200" y="1600201"/>
            <a:ext cx="8229600" cy="3196952"/>
          </a:xfrm>
        </p:spPr>
        <p:txBody>
          <a:bodyPr/>
          <a:lstStyle/>
          <a:p>
            <a:pPr algn="ctr">
              <a:buNone/>
            </a:pPr>
            <a:r>
              <a:rPr lang="es-ES" dirty="0" smtClean="0"/>
              <a:t>Búsqueda de información</a:t>
            </a:r>
            <a:endParaRPr lang="es-ES" dirty="0"/>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a:t>
            </a:fld>
            <a:endParaRPr lang="es-ES" dirty="0"/>
          </a:p>
        </p:txBody>
      </p:sp>
      <p:sp>
        <p:nvSpPr>
          <p:cNvPr id="9" name="Marcador de pie de página 3"/>
          <p:cNvSpPr>
            <a:spLocks noGrp="1"/>
          </p:cNvSpPr>
          <p:nvPr>
            <p:ph type="ftr" sz="quarter" idx="11"/>
          </p:nvPr>
        </p:nvSpPr>
        <p:spPr>
          <a:xfrm>
            <a:off x="3509882" y="6356349"/>
            <a:ext cx="2124236" cy="365125"/>
          </a:xfrm>
        </p:spPr>
        <p:txBody>
          <a:bodyPr/>
          <a:lstStyle/>
          <a:p>
            <a:pPr algn="ctr"/>
            <a:r>
              <a:rPr lang="es-ES" sz="1400" b="1" dirty="0" smtClean="0"/>
              <a:t>Búsqueda de información</a:t>
            </a:r>
            <a:endParaRPr lang="es-ES" sz="1400" b="1" dirty="0"/>
          </a:p>
        </p:txBody>
      </p:sp>
    </p:spTree>
    <p:extLst>
      <p:ext uri="{BB962C8B-B14F-4D97-AF65-F5344CB8AC3E}">
        <p14:creationId xmlns:p14="http://schemas.microsoft.com/office/powerpoint/2010/main" val="155557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559" y="1358727"/>
            <a:ext cx="5190883" cy="3311708"/>
          </a:xfrm>
          <a:prstGeom prst="rect">
            <a:avLst/>
          </a:prstGeom>
        </p:spPr>
      </p:pic>
      <p:sp>
        <p:nvSpPr>
          <p:cNvPr id="2" name="Título 1"/>
          <p:cNvSpPr>
            <a:spLocks noGrp="1"/>
          </p:cNvSpPr>
          <p:nvPr>
            <p:ph type="title"/>
          </p:nvPr>
        </p:nvSpPr>
        <p:spPr/>
        <p:txBody>
          <a:bodyPr>
            <a:normAutofit/>
          </a:bodyPr>
          <a:lstStyle/>
          <a:p>
            <a:r>
              <a:rPr lang="es-ES" sz="4400" dirty="0" smtClean="0"/>
              <a:t>Búsqueda </a:t>
            </a:r>
            <a:r>
              <a:rPr lang="es-ES" sz="4400" dirty="0"/>
              <a:t>de Información </a:t>
            </a:r>
          </a:p>
        </p:txBody>
      </p:sp>
      <p:sp>
        <p:nvSpPr>
          <p:cNvPr id="9" name="Marcador de contenido 2"/>
          <p:cNvSpPr>
            <a:spLocks noGrp="1"/>
          </p:cNvSpPr>
          <p:nvPr>
            <p:ph idx="1"/>
          </p:nvPr>
        </p:nvSpPr>
        <p:spPr>
          <a:xfrm>
            <a:off x="457200" y="4696544"/>
            <a:ext cx="8229600" cy="1324744"/>
          </a:xfrm>
        </p:spPr>
        <p:txBody>
          <a:bodyPr>
            <a:noAutofit/>
          </a:bodyPr>
          <a:lstStyle/>
          <a:p>
            <a:pPr marL="0" indent="0" algn="ctr">
              <a:buNone/>
            </a:pPr>
            <a:r>
              <a:rPr lang="es-ES" sz="2800" dirty="0" smtClean="0">
                <a:solidFill>
                  <a:schemeClr val="tx1"/>
                </a:solidFill>
              </a:rPr>
              <a:t>Debemos aprender </a:t>
            </a:r>
            <a:r>
              <a:rPr lang="es-ES" sz="2800" dirty="0">
                <a:solidFill>
                  <a:schemeClr val="tx1"/>
                </a:solidFill>
              </a:rPr>
              <a:t>a </a:t>
            </a:r>
            <a:r>
              <a:rPr lang="es-ES" sz="2800" b="1" dirty="0" smtClean="0">
                <a:solidFill>
                  <a:srgbClr val="0070C0"/>
                </a:solidFill>
              </a:rPr>
              <a:t>buscar y extraer </a:t>
            </a:r>
            <a:r>
              <a:rPr lang="es-ES" sz="2800" b="1" dirty="0">
                <a:solidFill>
                  <a:srgbClr val="0070C0"/>
                </a:solidFill>
              </a:rPr>
              <a:t>información</a:t>
            </a:r>
            <a:r>
              <a:rPr lang="es-ES" sz="2800" dirty="0">
                <a:solidFill>
                  <a:schemeClr val="tx1"/>
                </a:solidFill>
              </a:rPr>
              <a:t> en </a:t>
            </a:r>
            <a:r>
              <a:rPr lang="es-ES" sz="2800" dirty="0" smtClean="0">
                <a:solidFill>
                  <a:schemeClr val="tx1"/>
                </a:solidFill>
              </a:rPr>
              <a:t>Internet </a:t>
            </a:r>
            <a:r>
              <a:rPr lang="es-ES" sz="2800" b="1" dirty="0">
                <a:solidFill>
                  <a:srgbClr val="0070C0"/>
                </a:solidFill>
              </a:rPr>
              <a:t>de forma </a:t>
            </a:r>
            <a:r>
              <a:rPr lang="es-ES" sz="2800" b="1" dirty="0" smtClean="0">
                <a:solidFill>
                  <a:srgbClr val="0070C0"/>
                </a:solidFill>
              </a:rPr>
              <a:t>efectiva</a:t>
            </a:r>
            <a:r>
              <a:rPr lang="es-ES" sz="2800" dirty="0" smtClean="0">
                <a:solidFill>
                  <a:schemeClr val="tx1"/>
                </a:solidFill>
              </a:rPr>
              <a:t>.</a:t>
            </a:r>
            <a:endParaRPr lang="es-ES" sz="2800" dirty="0">
              <a:solidFill>
                <a:srgbClr val="0070C0"/>
              </a:solidFill>
            </a:endParaRPr>
          </a:p>
        </p:txBody>
      </p:sp>
      <p:sp>
        <p:nvSpPr>
          <p:cNvPr id="8" name="Marcador de número de diapositiva 7"/>
          <p:cNvSpPr>
            <a:spLocks noGrp="1"/>
          </p:cNvSpPr>
          <p:nvPr>
            <p:ph type="sldNum" sz="quarter" idx="12"/>
          </p:nvPr>
        </p:nvSpPr>
        <p:spPr/>
        <p:txBody>
          <a:bodyPr/>
          <a:lstStyle/>
          <a:p>
            <a:fld id="{70ED536F-580B-41F4-B85A-D05C7DF0A5F5}" type="slidenum">
              <a:rPr lang="es-ES" smtClean="0"/>
              <a:pPr/>
              <a:t>6</a:t>
            </a:fld>
            <a:endParaRPr lang="es-ES" dirty="0"/>
          </a:p>
        </p:txBody>
      </p:sp>
      <p:sp>
        <p:nvSpPr>
          <p:cNvPr id="4" name="Marcador de pie de página 3"/>
          <p:cNvSpPr>
            <a:spLocks noGrp="1"/>
          </p:cNvSpPr>
          <p:nvPr>
            <p:ph type="ftr" sz="quarter" idx="11"/>
          </p:nvPr>
        </p:nvSpPr>
        <p:spPr>
          <a:xfrm>
            <a:off x="3509882" y="6356349"/>
            <a:ext cx="2124236" cy="365125"/>
          </a:xfrm>
        </p:spPr>
        <p:txBody>
          <a:bodyPr/>
          <a:lstStyle/>
          <a:p>
            <a:pPr algn="ctr"/>
            <a:r>
              <a:rPr lang="es-ES" b="1" dirty="0" smtClean="0"/>
              <a:t>Búsqueda de información</a:t>
            </a:r>
            <a:endParaRPr lang="es-ES" b="1" dirty="0"/>
          </a:p>
        </p:txBody>
      </p:sp>
    </p:spTree>
    <p:extLst>
      <p:ext uri="{BB962C8B-B14F-4D97-AF65-F5344CB8AC3E}">
        <p14:creationId xmlns:p14="http://schemas.microsoft.com/office/powerpoint/2010/main" val="798318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457200" y="188640"/>
            <a:ext cx="8229600" cy="1143000"/>
          </a:xfrm>
        </p:spPr>
        <p:txBody>
          <a:bodyPr>
            <a:noAutofit/>
          </a:bodyPr>
          <a:lstStyle/>
          <a:p>
            <a:r>
              <a:rPr lang="es-ES" sz="4400" dirty="0" smtClean="0"/>
              <a:t>Buscadores</a:t>
            </a:r>
            <a:endParaRPr lang="es-ES" sz="4400" dirty="0"/>
          </a:p>
        </p:txBody>
      </p:sp>
      <p:sp>
        <p:nvSpPr>
          <p:cNvPr id="7" name="Marcador de número de diapositiva 6"/>
          <p:cNvSpPr>
            <a:spLocks noGrp="1"/>
          </p:cNvSpPr>
          <p:nvPr>
            <p:ph type="sldNum" sz="quarter" idx="12"/>
          </p:nvPr>
        </p:nvSpPr>
        <p:spPr/>
        <p:txBody>
          <a:bodyPr/>
          <a:lstStyle/>
          <a:p>
            <a:fld id="{70ED536F-580B-41F4-B85A-D05C7DF0A5F5}" type="slidenum">
              <a:rPr lang="es-ES" smtClean="0"/>
              <a:pPr/>
              <a:t>7</a:t>
            </a:fld>
            <a:endParaRPr lang="es-ES" dirty="0"/>
          </a:p>
        </p:txBody>
      </p:sp>
      <p:sp>
        <p:nvSpPr>
          <p:cNvPr id="9" name="Marcador de pie de página 3"/>
          <p:cNvSpPr>
            <a:spLocks noGrp="1"/>
          </p:cNvSpPr>
          <p:nvPr>
            <p:ph type="ftr" sz="quarter" idx="11"/>
          </p:nvPr>
        </p:nvSpPr>
        <p:spPr>
          <a:xfrm>
            <a:off x="3509882" y="6356349"/>
            <a:ext cx="2124236" cy="365125"/>
          </a:xfrm>
        </p:spPr>
        <p:txBody>
          <a:bodyPr/>
          <a:lstStyle/>
          <a:p>
            <a:pPr algn="ctr"/>
            <a:r>
              <a:rPr lang="es-ES" b="1" dirty="0" smtClean="0"/>
              <a:t>Búsqueda de información </a:t>
            </a:r>
            <a:endParaRPr lang="es-ES" b="1" dirty="0"/>
          </a:p>
        </p:txBody>
      </p:sp>
      <p:pic>
        <p:nvPicPr>
          <p:cNvPr id="12" name="Imagen 11"/>
          <p:cNvPicPr>
            <a:picLocks noChangeAspect="1"/>
          </p:cNvPicPr>
          <p:nvPr/>
        </p:nvPicPr>
        <p:blipFill>
          <a:blip r:embed="rId3"/>
          <a:stretch>
            <a:fillRect/>
          </a:stretch>
        </p:blipFill>
        <p:spPr>
          <a:xfrm>
            <a:off x="20362" y="2617354"/>
            <a:ext cx="6084168" cy="3314441"/>
          </a:xfrm>
          <a:prstGeom prst="rect">
            <a:avLst/>
          </a:prstGeom>
        </p:spPr>
      </p:pic>
      <p:pic>
        <p:nvPicPr>
          <p:cNvPr id="18" name="Imagen 17"/>
          <p:cNvPicPr>
            <a:picLocks noChangeAspect="1"/>
          </p:cNvPicPr>
          <p:nvPr/>
        </p:nvPicPr>
        <p:blipFill>
          <a:blip r:embed="rId4"/>
          <a:stretch>
            <a:fillRect/>
          </a:stretch>
        </p:blipFill>
        <p:spPr>
          <a:xfrm>
            <a:off x="40961" y="1114119"/>
            <a:ext cx="4281849" cy="2242873"/>
          </a:xfrm>
          <a:prstGeom prst="rect">
            <a:avLst/>
          </a:prstGeom>
        </p:spPr>
      </p:pic>
      <p:sp>
        <p:nvSpPr>
          <p:cNvPr id="13" name="Rectángulo 12"/>
          <p:cNvSpPr/>
          <p:nvPr/>
        </p:nvSpPr>
        <p:spPr>
          <a:xfrm>
            <a:off x="4211960" y="3861048"/>
            <a:ext cx="180020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5076056" y="5661248"/>
            <a:ext cx="1008112" cy="2901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derecha 23"/>
          <p:cNvSpPr/>
          <p:nvPr/>
        </p:nvSpPr>
        <p:spPr>
          <a:xfrm rot="10800000">
            <a:off x="6224137" y="5733256"/>
            <a:ext cx="504056" cy="181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echa derecha 24"/>
          <p:cNvSpPr/>
          <p:nvPr/>
        </p:nvSpPr>
        <p:spPr>
          <a:xfrm rot="19252030">
            <a:off x="6148546" y="3662196"/>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6" name="Imagen 25"/>
          <p:cNvPicPr>
            <a:picLocks noChangeAspect="1"/>
          </p:cNvPicPr>
          <p:nvPr/>
        </p:nvPicPr>
        <p:blipFill>
          <a:blip r:embed="rId5"/>
          <a:stretch>
            <a:fillRect/>
          </a:stretch>
        </p:blipFill>
        <p:spPr>
          <a:xfrm>
            <a:off x="6876256" y="997020"/>
            <a:ext cx="1962150" cy="2628900"/>
          </a:xfrm>
          <a:prstGeom prst="rect">
            <a:avLst/>
          </a:prstGeom>
          <a:ln>
            <a:solidFill>
              <a:schemeClr val="accent1"/>
            </a:solidFill>
          </a:ln>
        </p:spPr>
      </p:pic>
    </p:spTree>
    <p:extLst>
      <p:ext uri="{BB962C8B-B14F-4D97-AF65-F5344CB8AC3E}">
        <p14:creationId xmlns:p14="http://schemas.microsoft.com/office/powerpoint/2010/main" val="1177382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76431" y="1844824"/>
            <a:ext cx="3791139" cy="4158748"/>
          </a:xfrm>
          <a:prstGeom prst="rect">
            <a:avLst/>
          </a:prstGeom>
          <a:ln>
            <a:noFill/>
          </a:ln>
          <a:effectLst>
            <a:outerShdw blurRad="292100" dist="139700" dir="2700000" algn="tl" rotWithShape="0">
              <a:srgbClr val="333333">
                <a:alpha val="65000"/>
              </a:srgbClr>
            </a:outerShdw>
          </a:effectLst>
        </p:spPr>
      </p:pic>
      <p:sp>
        <p:nvSpPr>
          <p:cNvPr id="8" name="Marcador de número de diapositiva 7"/>
          <p:cNvSpPr>
            <a:spLocks noGrp="1"/>
          </p:cNvSpPr>
          <p:nvPr>
            <p:ph type="sldNum" sz="quarter" idx="12"/>
          </p:nvPr>
        </p:nvSpPr>
        <p:spPr/>
        <p:txBody>
          <a:bodyPr/>
          <a:lstStyle/>
          <a:p>
            <a:fld id="{132FADFE-3B8F-471C-ABF0-DBC7717ECBBC}" type="slidenum">
              <a:rPr lang="es-ES" smtClean="0"/>
              <a:pPr/>
              <a:t>8</a:t>
            </a:fld>
            <a:endParaRPr lang="es-ES"/>
          </a:p>
        </p:txBody>
      </p:sp>
      <p:sp>
        <p:nvSpPr>
          <p:cNvPr id="4" name="Marcador de pie de página 3"/>
          <p:cNvSpPr>
            <a:spLocks noGrp="1"/>
          </p:cNvSpPr>
          <p:nvPr>
            <p:ph type="ftr" sz="quarter" idx="11"/>
          </p:nvPr>
        </p:nvSpPr>
        <p:spPr>
          <a:xfrm>
            <a:off x="2915816" y="6356350"/>
            <a:ext cx="3312368" cy="365125"/>
          </a:xfrm>
        </p:spPr>
        <p:txBody>
          <a:bodyPr/>
          <a:lstStyle/>
          <a:p>
            <a:pPr algn="ctr"/>
            <a:r>
              <a:rPr lang="es-ES" b="1" dirty="0" smtClean="0"/>
              <a:t>Reflexión sobre el uso de buscadores</a:t>
            </a:r>
            <a:endParaRPr lang="es-ES" b="1" dirty="0"/>
          </a:p>
        </p:txBody>
      </p:sp>
      <p:sp>
        <p:nvSpPr>
          <p:cNvPr id="5" name="Título 6"/>
          <p:cNvSpPr txBox="1">
            <a:spLocks/>
          </p:cNvSpPr>
          <p:nvPr/>
        </p:nvSpPr>
        <p:spPr>
          <a:xfrm>
            <a:off x="575556" y="404664"/>
            <a:ext cx="7992888" cy="1512168"/>
          </a:xfrm>
          <a:prstGeom prst="rect">
            <a:avLst/>
          </a:prstGeom>
          <a:solidFill>
            <a:schemeClr val="bg1"/>
          </a:solidFill>
          <a:ln>
            <a:solidFill>
              <a:schemeClr val="bg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solidFill>
                  <a:srgbClr val="0070C0"/>
                </a:solidFill>
                <a:latin typeface="Calibri" panose="020F0502020204030204" pitchFamily="34" charset="0"/>
              </a:rPr>
              <a:t>Y tú, ¿qué parámetros utilizas </a:t>
            </a:r>
          </a:p>
          <a:p>
            <a:r>
              <a:rPr lang="es-ES" dirty="0" smtClean="0">
                <a:solidFill>
                  <a:srgbClr val="0070C0"/>
                </a:solidFill>
                <a:latin typeface="Calibri" panose="020F0502020204030204" pitchFamily="34" charset="0"/>
              </a:rPr>
              <a:t>en tus búsquedas?</a:t>
            </a:r>
            <a:endParaRPr lang="es-ES" dirty="0">
              <a:solidFill>
                <a:srgbClr val="0070C0"/>
              </a:solidFill>
              <a:latin typeface="Calibri" panose="020F0502020204030204" pitchFamily="34" charset="0"/>
            </a:endParaRPr>
          </a:p>
        </p:txBody>
      </p:sp>
    </p:spTree>
    <p:extLst>
      <p:ext uri="{BB962C8B-B14F-4D97-AF65-F5344CB8AC3E}">
        <p14:creationId xmlns:p14="http://schemas.microsoft.com/office/powerpoint/2010/main" val="4162246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noAutofit/>
          </a:bodyPr>
          <a:lstStyle/>
          <a:p>
            <a:r>
              <a:rPr lang="es-ES" sz="4400" dirty="0" smtClean="0"/>
              <a:t>Verificación de la información</a:t>
            </a:r>
            <a:endParaRPr lang="es-ES" sz="4400" dirty="0"/>
          </a:p>
        </p:txBody>
      </p:sp>
      <p:sp>
        <p:nvSpPr>
          <p:cNvPr id="10" name="Marcador de contenido 9"/>
          <p:cNvSpPr>
            <a:spLocks noGrp="1"/>
          </p:cNvSpPr>
          <p:nvPr>
            <p:ph idx="1"/>
          </p:nvPr>
        </p:nvSpPr>
        <p:spPr/>
        <p:txBody>
          <a:bodyPr anchor="b">
            <a:normAutofit/>
          </a:bodyPr>
          <a:lstStyle/>
          <a:p>
            <a:pPr marL="0" indent="0" algn="ctr">
              <a:spcBef>
                <a:spcPts val="500"/>
              </a:spcBef>
              <a:spcAft>
                <a:spcPts val="500"/>
              </a:spcAft>
              <a:buNone/>
            </a:pPr>
            <a:r>
              <a:rPr lang="es-ES" sz="4000" b="1" dirty="0">
                <a:solidFill>
                  <a:srgbClr val="0070C0"/>
                </a:solidFill>
                <a:ea typeface="Calibri" panose="020F0502020204030204" pitchFamily="34" charset="0"/>
                <a:cs typeface="Calibri" panose="020F0502020204030204" pitchFamily="34" charset="0"/>
              </a:rPr>
              <a:t>¡Ojo! </a:t>
            </a:r>
            <a:r>
              <a:rPr lang="es-ES" sz="2800" dirty="0">
                <a:solidFill>
                  <a:srgbClr val="000000"/>
                </a:solidFill>
                <a:ea typeface="Calibri" panose="020F0502020204030204" pitchFamily="34" charset="0"/>
                <a:cs typeface="Calibri" panose="020F0502020204030204" pitchFamily="34" charset="0"/>
              </a:rPr>
              <a:t>no toda la información publicada en Internet es siempre veraz, completa e imparcial. </a:t>
            </a:r>
            <a:endParaRPr lang="es-ES" sz="2800" dirty="0" smtClean="0">
              <a:solidFill>
                <a:srgbClr val="000000"/>
              </a:solidFill>
              <a:ea typeface="Calibri" panose="020F0502020204030204" pitchFamily="34" charset="0"/>
              <a:cs typeface="Calibri" panose="020F0502020204030204" pitchFamily="34" charset="0"/>
            </a:endParaRPr>
          </a:p>
          <a:p>
            <a:pPr marL="0" indent="0" algn="ctr">
              <a:spcBef>
                <a:spcPts val="500"/>
              </a:spcBef>
              <a:spcAft>
                <a:spcPts val="500"/>
              </a:spcAft>
              <a:buNone/>
            </a:pPr>
            <a:r>
              <a:rPr lang="es-ES" sz="3600" b="1" dirty="0" smtClean="0">
                <a:solidFill>
                  <a:srgbClr val="0070C0"/>
                </a:solidFill>
                <a:ea typeface="Calibri" panose="020F0502020204030204" pitchFamily="34" charset="0"/>
                <a:cs typeface="Calibri" panose="020F0502020204030204" pitchFamily="34" charset="0"/>
              </a:rPr>
              <a:t>¡Verifica SIEMPRE la información </a:t>
            </a:r>
          </a:p>
          <a:p>
            <a:pPr marL="0" indent="0" algn="ctr">
              <a:spcBef>
                <a:spcPts val="500"/>
              </a:spcBef>
              <a:spcAft>
                <a:spcPts val="500"/>
              </a:spcAft>
              <a:buNone/>
            </a:pPr>
            <a:r>
              <a:rPr lang="es-ES" sz="3600" b="1" dirty="0" smtClean="0">
                <a:solidFill>
                  <a:srgbClr val="0070C0"/>
                </a:solidFill>
                <a:ea typeface="Calibri" panose="020F0502020204030204" pitchFamily="34" charset="0"/>
                <a:cs typeface="Calibri" panose="020F0502020204030204" pitchFamily="34" charset="0"/>
              </a:rPr>
              <a:t>ANTES de creértela!</a:t>
            </a:r>
            <a:endParaRPr lang="es-ES" sz="3600" b="1" dirty="0">
              <a:solidFill>
                <a:srgbClr val="0070C0"/>
              </a:solidFill>
              <a:ea typeface="Calibri" panose="020F0502020204030204" pitchFamily="34" charset="0"/>
              <a:cs typeface="Calibri" panose="020F0502020204030204" pitchFamily="34" charset="0"/>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9</a:t>
            </a:fld>
            <a:endParaRPr lang="es-ES"/>
          </a:p>
        </p:txBody>
      </p:sp>
      <p:pic>
        <p:nvPicPr>
          <p:cNvPr id="7" name="Imagen 6" descr="Point d'exclamation - Wikimini, l'encyclopédie pour enfants"/>
          <p:cNvPicPr>
            <a:picLocks noChangeAspect="1"/>
          </p:cNvPicPr>
          <p:nvPr/>
        </p:nvPicPr>
        <p:blipFill>
          <a:blip r:embed="rId3" cstate="print"/>
          <a:stretch>
            <a:fillRect/>
          </a:stretch>
        </p:blipFill>
        <p:spPr>
          <a:xfrm flipH="1">
            <a:off x="3725897" y="1671833"/>
            <a:ext cx="1692206" cy="1716519"/>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Verificación de la información</a:t>
            </a:r>
            <a:endParaRPr lang="es-ES" b="1" dirty="0"/>
          </a:p>
        </p:txBody>
      </p:sp>
    </p:spTree>
    <p:extLst>
      <p:ext uri="{BB962C8B-B14F-4D97-AF65-F5344CB8AC3E}">
        <p14:creationId xmlns:p14="http://schemas.microsoft.com/office/powerpoint/2010/main" val="1213931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811</Words>
  <Application>Microsoft Macintosh PowerPoint</Application>
  <PresentationFormat>Presentación en pantalla (4:3)</PresentationFormat>
  <Paragraphs>163</Paragraphs>
  <Slides>29</Slides>
  <Notes>28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Times New Roman</vt:lpstr>
      <vt:lpstr>Trebuchet MS</vt:lpstr>
      <vt:lpstr>Tema de Office</vt:lpstr>
      <vt:lpstr>Gestión de la información y acceso a contenidos apropiados</vt:lpstr>
      <vt:lpstr>Objetivos</vt:lpstr>
      <vt:lpstr>Presentación de PowerPoint</vt:lpstr>
      <vt:lpstr>Gestión de la información </vt:lpstr>
      <vt:lpstr>Gestión de la información</vt:lpstr>
      <vt:lpstr>Búsqueda de Información </vt:lpstr>
      <vt:lpstr>Buscadores</vt:lpstr>
      <vt:lpstr>Presentación de PowerPoint</vt:lpstr>
      <vt:lpstr>Verificación de la información</vt:lpstr>
      <vt:lpstr>Bulos, mitos y fraudes</vt:lpstr>
      <vt:lpstr>Mentiras en la red</vt:lpstr>
      <vt:lpstr>Mentiras en la red</vt:lpstr>
      <vt:lpstr>Mentiras en la red</vt:lpstr>
      <vt:lpstr>Propiedad intelectual</vt:lpstr>
      <vt:lpstr>Propiedad intelectual</vt:lpstr>
      <vt:lpstr>Licencias creativas</vt:lpstr>
      <vt:lpstr>Ejemplo. Búsqueda de imágenes de uso libre</vt:lpstr>
      <vt:lpstr>Gestión de la información</vt:lpstr>
      <vt:lpstr>Riesgos de una mala gestión  de la información</vt:lpstr>
      <vt:lpstr>Copias de seguridad</vt:lpstr>
      <vt:lpstr>Gestión y almacenamiento en la nube</vt:lpstr>
      <vt:lpstr>Gestión y almacenamiento en la nube</vt:lpstr>
      <vt:lpstr>Acceso a contenido apropiado</vt:lpstr>
      <vt:lpstr>Riesgos de acceso a contenidos inapropiados</vt:lpstr>
      <vt:lpstr>Estrategias, pautas y recomendaciones para menores y jóvenes en su prevención </vt:lpstr>
      <vt:lpstr>¿Qué debes hacer ante un incidente?</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2016-08-30T13:16:57Z</dcterms:created>
  <dcterms:modified xsi:type="dcterms:W3CDTF">2024-03-29T22:30:38Z</dcterms:modified>
</cp:coreProperties>
</file>